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0" r:id="rId1"/>
  </p:sldMasterIdLst>
  <p:notesMasterIdLst>
    <p:notesMasterId r:id="rId29"/>
  </p:notesMasterIdLst>
  <p:sldIdLst>
    <p:sldId id="286" r:id="rId2"/>
    <p:sldId id="315" r:id="rId3"/>
    <p:sldId id="316" r:id="rId4"/>
    <p:sldId id="314" r:id="rId5"/>
    <p:sldId id="291" r:id="rId6"/>
    <p:sldId id="318" r:id="rId7"/>
    <p:sldId id="342" r:id="rId8"/>
    <p:sldId id="320" r:id="rId9"/>
    <p:sldId id="321" r:id="rId10"/>
    <p:sldId id="322" r:id="rId11"/>
    <p:sldId id="323" r:id="rId12"/>
    <p:sldId id="324" r:id="rId13"/>
    <p:sldId id="325" r:id="rId14"/>
    <p:sldId id="327" r:id="rId15"/>
    <p:sldId id="328" r:id="rId16"/>
    <p:sldId id="329" r:id="rId17"/>
    <p:sldId id="330" r:id="rId18"/>
    <p:sldId id="332" r:id="rId19"/>
    <p:sldId id="345" r:id="rId20"/>
    <p:sldId id="333" r:id="rId21"/>
    <p:sldId id="341" r:id="rId22"/>
    <p:sldId id="297" r:id="rId23"/>
    <p:sldId id="300" r:id="rId24"/>
    <p:sldId id="343" r:id="rId25"/>
    <p:sldId id="338" r:id="rId26"/>
    <p:sldId id="339" r:id="rId27"/>
    <p:sldId id="344" r:id="rId28"/>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y Thomas" initials="AT" lastIdx="1" clrIdx="0">
    <p:extLst>
      <p:ext uri="{19B8F6BF-5375-455C-9EA6-DF929625EA0E}">
        <p15:presenceInfo xmlns:p15="http://schemas.microsoft.com/office/powerpoint/2012/main" userId="S::ThomasA1@bathnes.gov.uk::49907510-21ab-4864-90e1-5e21e8ddb64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FE3"/>
    <a:srgbClr val="172E38"/>
    <a:srgbClr val="00A3DA"/>
    <a:srgbClr val="00A75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63" autoAdjust="0"/>
    <p:restoredTop sz="93686" autoAdjust="0"/>
  </p:normalViewPr>
  <p:slideViewPr>
    <p:cSldViewPr snapToGrid="0">
      <p:cViewPr varScale="1">
        <p:scale>
          <a:sx n="78" d="100"/>
          <a:sy n="78" d="100"/>
        </p:scale>
        <p:origin x="100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diagrams/_rels/data3.xml.rels><?xml version="1.0" encoding="UTF-8" standalone="yes"?>
<Relationships xmlns="http://schemas.openxmlformats.org/package/2006/relationships"><Relationship Id="rId1" Type="http://schemas.openxmlformats.org/officeDocument/2006/relationships/hyperlink" Target="https://www.electoralcommission.org.uk/sites/default/files/2022-06/Part%201%20Can%20you%20stand%20for%20election%20Parish%20LGE.pdf" TargetMode="External"/></Relationships>
</file>

<file path=ppt/diagrams/_rels/data6.xml.rels><?xml version="1.0" encoding="UTF-8" standalone="yes"?>
<Relationships xmlns="http://schemas.openxmlformats.org/package/2006/relationships"><Relationship Id="rId1" Type="http://schemas.openxmlformats.org/officeDocument/2006/relationships/hyperlink" Target="mailto:elections@bathnes.gov.uk" TargetMode="External"/></Relationships>
</file>

<file path=ppt/diagrams/_rels/drawing3.xml.rels><?xml version="1.0" encoding="UTF-8" standalone="yes"?>
<Relationships xmlns="http://schemas.openxmlformats.org/package/2006/relationships"><Relationship Id="rId1" Type="http://schemas.openxmlformats.org/officeDocument/2006/relationships/hyperlink" Target="https://www.electoralcommission.org.uk/sites/default/files/2022-06/Part%201%20Can%20you%20stand%20for%20election%20Parish%20LGE.pdf" TargetMode="External"/></Relationships>
</file>

<file path=ppt/diagrams/_rels/drawing6.xml.rels><?xml version="1.0" encoding="UTF-8" standalone="yes"?>
<Relationships xmlns="http://schemas.openxmlformats.org/package/2006/relationships"><Relationship Id="rId1" Type="http://schemas.openxmlformats.org/officeDocument/2006/relationships/hyperlink" Target="mailto:elections@bathnes.gov.uk"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428E22-3729-4647-85C8-F98E335D988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02CECE00-F7D5-4023-B58E-302C56138DD6}">
      <dgm:prSet custT="1"/>
      <dgm:spPr/>
      <dgm:t>
        <a:bodyPr/>
        <a:lstStyle/>
        <a:p>
          <a:r>
            <a:rPr lang="en-GB" sz="2500" dirty="0">
              <a:latin typeface="Arial" panose="020B0604020202020204" pitchFamily="34" charset="0"/>
              <a:cs typeface="Arial" panose="020B0604020202020204" pitchFamily="34" charset="0"/>
            </a:rPr>
            <a:t>Key dates</a:t>
          </a:r>
          <a:endParaRPr lang="en-US" sz="2500" dirty="0">
            <a:latin typeface="Arial" panose="020B0604020202020204" pitchFamily="34" charset="0"/>
            <a:cs typeface="Arial" panose="020B0604020202020204" pitchFamily="34" charset="0"/>
          </a:endParaRPr>
        </a:p>
      </dgm:t>
    </dgm:pt>
    <dgm:pt modelId="{0A1EAB7F-E86C-42FD-A90A-C856EC1C9474}" type="parTrans" cxnId="{EC96AA0C-F8DC-48C7-9BE7-D2BD2307529E}">
      <dgm:prSet/>
      <dgm:spPr/>
      <dgm:t>
        <a:bodyPr/>
        <a:lstStyle/>
        <a:p>
          <a:endParaRPr lang="en-US"/>
        </a:p>
      </dgm:t>
    </dgm:pt>
    <dgm:pt modelId="{6D314693-47F1-4D08-BE1B-A62BD36DC55F}" type="sibTrans" cxnId="{EC96AA0C-F8DC-48C7-9BE7-D2BD2307529E}">
      <dgm:prSet/>
      <dgm:spPr/>
      <dgm:t>
        <a:bodyPr/>
        <a:lstStyle/>
        <a:p>
          <a:endParaRPr lang="en-US"/>
        </a:p>
      </dgm:t>
    </dgm:pt>
    <dgm:pt modelId="{D2758BC4-67F8-4C3F-A52C-6EE4DA05DA0A}">
      <dgm:prSet custT="1"/>
      <dgm:spPr/>
      <dgm:t>
        <a:bodyPr/>
        <a:lstStyle/>
        <a:p>
          <a:r>
            <a:rPr lang="en-GB" sz="2500" dirty="0">
              <a:latin typeface="Arial" panose="020B0604020202020204" pitchFamily="34" charset="0"/>
              <a:cs typeface="Arial" panose="020B0604020202020204" pitchFamily="34" charset="0"/>
            </a:rPr>
            <a:t>Stand as a candidate</a:t>
          </a:r>
          <a:endParaRPr lang="en-US" sz="2500" dirty="0">
            <a:latin typeface="Arial" panose="020B0604020202020204" pitchFamily="34" charset="0"/>
            <a:cs typeface="Arial" panose="020B0604020202020204" pitchFamily="34" charset="0"/>
          </a:endParaRPr>
        </a:p>
      </dgm:t>
    </dgm:pt>
    <dgm:pt modelId="{D6AA157B-AFAF-4195-9378-7362607E920A}" type="parTrans" cxnId="{D6F0FFE3-9945-42FB-9BBF-2B99E2ED2F13}">
      <dgm:prSet/>
      <dgm:spPr/>
      <dgm:t>
        <a:bodyPr/>
        <a:lstStyle/>
        <a:p>
          <a:endParaRPr lang="en-US"/>
        </a:p>
      </dgm:t>
    </dgm:pt>
    <dgm:pt modelId="{3B83EB15-641C-4C65-95E6-B37543201E1C}" type="sibTrans" cxnId="{D6F0FFE3-9945-42FB-9BBF-2B99E2ED2F13}">
      <dgm:prSet/>
      <dgm:spPr/>
      <dgm:t>
        <a:bodyPr/>
        <a:lstStyle/>
        <a:p>
          <a:endParaRPr lang="en-US"/>
        </a:p>
      </dgm:t>
    </dgm:pt>
    <dgm:pt modelId="{09DA80AD-655A-4994-A563-780E608DE13C}">
      <dgm:prSet custT="1"/>
      <dgm:spPr/>
      <dgm:t>
        <a:bodyPr/>
        <a:lstStyle/>
        <a:p>
          <a:r>
            <a:rPr lang="en-GB" sz="2500" dirty="0">
              <a:latin typeface="Arial" panose="020B0604020202020204" pitchFamily="34" charset="0"/>
              <a:cs typeface="Arial" panose="020B0604020202020204" pitchFamily="34" charset="0"/>
            </a:rPr>
            <a:t>Nomination forms</a:t>
          </a:r>
          <a:endParaRPr lang="en-US" sz="2500" dirty="0">
            <a:latin typeface="Arial" panose="020B0604020202020204" pitchFamily="34" charset="0"/>
            <a:cs typeface="Arial" panose="020B0604020202020204" pitchFamily="34" charset="0"/>
          </a:endParaRPr>
        </a:p>
      </dgm:t>
    </dgm:pt>
    <dgm:pt modelId="{46E48824-3DC0-457A-8AB7-F963EAB7208A}" type="parTrans" cxnId="{98090642-4E35-43BD-A089-EE3AF9ECA8ED}">
      <dgm:prSet/>
      <dgm:spPr/>
      <dgm:t>
        <a:bodyPr/>
        <a:lstStyle/>
        <a:p>
          <a:endParaRPr lang="en-US"/>
        </a:p>
      </dgm:t>
    </dgm:pt>
    <dgm:pt modelId="{8DEACB17-82A5-4D08-843C-1148266B3F10}" type="sibTrans" cxnId="{98090642-4E35-43BD-A089-EE3AF9ECA8ED}">
      <dgm:prSet/>
      <dgm:spPr/>
      <dgm:t>
        <a:bodyPr/>
        <a:lstStyle/>
        <a:p>
          <a:endParaRPr lang="en-US"/>
        </a:p>
      </dgm:t>
    </dgm:pt>
    <dgm:pt modelId="{C720B03D-DB80-4917-AACD-1EAEE509368D}">
      <dgm:prSet custT="1"/>
      <dgm:spPr/>
      <dgm:t>
        <a:bodyPr/>
        <a:lstStyle/>
        <a:p>
          <a:r>
            <a:rPr lang="en-GB" sz="2500" dirty="0">
              <a:latin typeface="Arial" panose="020B0604020202020204" pitchFamily="34" charset="0"/>
              <a:cs typeface="Arial" panose="020B0604020202020204" pitchFamily="34" charset="0"/>
            </a:rPr>
            <a:t>Campaign</a:t>
          </a:r>
          <a:endParaRPr lang="en-US" sz="2500" dirty="0">
            <a:latin typeface="Arial" panose="020B0604020202020204" pitchFamily="34" charset="0"/>
            <a:cs typeface="Arial" panose="020B0604020202020204" pitchFamily="34" charset="0"/>
          </a:endParaRPr>
        </a:p>
      </dgm:t>
    </dgm:pt>
    <dgm:pt modelId="{A80B247B-99AD-4931-9B1D-508969C0DBDE}" type="parTrans" cxnId="{8406657A-7298-4DD1-B723-D672A981B4CB}">
      <dgm:prSet/>
      <dgm:spPr/>
      <dgm:t>
        <a:bodyPr/>
        <a:lstStyle/>
        <a:p>
          <a:endParaRPr lang="en-US"/>
        </a:p>
      </dgm:t>
    </dgm:pt>
    <dgm:pt modelId="{D7366C07-E831-434A-AE15-2C8028BE0345}" type="sibTrans" cxnId="{8406657A-7298-4DD1-B723-D672A981B4CB}">
      <dgm:prSet/>
      <dgm:spPr/>
      <dgm:t>
        <a:bodyPr/>
        <a:lstStyle/>
        <a:p>
          <a:endParaRPr lang="en-US"/>
        </a:p>
      </dgm:t>
    </dgm:pt>
    <dgm:pt modelId="{549CD660-123A-406C-AD85-8703B8315E49}">
      <dgm:prSet custT="1"/>
      <dgm:spPr/>
      <dgm:t>
        <a:bodyPr/>
        <a:lstStyle/>
        <a:p>
          <a:r>
            <a:rPr lang="en-GB" sz="2500" dirty="0">
              <a:latin typeface="Arial" panose="020B0604020202020204" pitchFamily="34" charset="0"/>
              <a:cs typeface="Arial" panose="020B0604020202020204" pitchFamily="34" charset="0"/>
            </a:rPr>
            <a:t>Voter ID</a:t>
          </a:r>
          <a:endParaRPr lang="en-US" sz="2500" dirty="0">
            <a:latin typeface="Arial" panose="020B0604020202020204" pitchFamily="34" charset="0"/>
            <a:cs typeface="Arial" panose="020B0604020202020204" pitchFamily="34" charset="0"/>
          </a:endParaRPr>
        </a:p>
      </dgm:t>
    </dgm:pt>
    <dgm:pt modelId="{1F68AE75-A917-4E82-923C-D873A606971F}" type="parTrans" cxnId="{EB7A685F-AF0C-4D73-AD8F-9EB8C8287C03}">
      <dgm:prSet/>
      <dgm:spPr/>
      <dgm:t>
        <a:bodyPr/>
        <a:lstStyle/>
        <a:p>
          <a:endParaRPr lang="en-US"/>
        </a:p>
      </dgm:t>
    </dgm:pt>
    <dgm:pt modelId="{E77A6852-AC38-463D-960D-E745AA7DFADA}" type="sibTrans" cxnId="{EB7A685F-AF0C-4D73-AD8F-9EB8C8287C03}">
      <dgm:prSet/>
      <dgm:spPr/>
      <dgm:t>
        <a:bodyPr/>
        <a:lstStyle/>
        <a:p>
          <a:endParaRPr lang="en-US"/>
        </a:p>
      </dgm:t>
    </dgm:pt>
    <dgm:pt modelId="{6807F048-B629-4A78-96CD-FC734C07EE3A}">
      <dgm:prSet custT="1"/>
      <dgm:spPr/>
      <dgm:t>
        <a:bodyPr/>
        <a:lstStyle/>
        <a:p>
          <a:r>
            <a:rPr lang="en-GB" sz="2500" dirty="0">
              <a:latin typeface="Arial" panose="020B0604020202020204" pitchFamily="34" charset="0"/>
              <a:cs typeface="Arial" panose="020B0604020202020204" pitchFamily="34" charset="0"/>
            </a:rPr>
            <a:t>Voter Authority Certificate</a:t>
          </a:r>
          <a:endParaRPr lang="en-US" sz="2500" dirty="0">
            <a:latin typeface="Arial" panose="020B0604020202020204" pitchFamily="34" charset="0"/>
            <a:cs typeface="Arial" panose="020B0604020202020204" pitchFamily="34" charset="0"/>
          </a:endParaRPr>
        </a:p>
      </dgm:t>
    </dgm:pt>
    <dgm:pt modelId="{196B91B4-91B2-45F8-9032-22B3F6257528}" type="parTrans" cxnId="{62F28DEB-53BE-4F2E-800A-DB2E18D6C6F1}">
      <dgm:prSet/>
      <dgm:spPr/>
      <dgm:t>
        <a:bodyPr/>
        <a:lstStyle/>
        <a:p>
          <a:endParaRPr lang="en-US"/>
        </a:p>
      </dgm:t>
    </dgm:pt>
    <dgm:pt modelId="{6E628C1A-C1CC-41E6-8279-96E5EC60AD47}" type="sibTrans" cxnId="{62F28DEB-53BE-4F2E-800A-DB2E18D6C6F1}">
      <dgm:prSet/>
      <dgm:spPr/>
      <dgm:t>
        <a:bodyPr/>
        <a:lstStyle/>
        <a:p>
          <a:endParaRPr lang="en-US"/>
        </a:p>
      </dgm:t>
    </dgm:pt>
    <dgm:pt modelId="{2D9EC742-4ACD-4B1F-BB4A-33F2B93B41C3}">
      <dgm:prSet custT="1"/>
      <dgm:spPr/>
      <dgm:t>
        <a:bodyPr/>
        <a:lstStyle/>
        <a:p>
          <a:r>
            <a:rPr lang="en-GB" sz="2500" dirty="0">
              <a:latin typeface="Arial" panose="020B0604020202020204" pitchFamily="34" charset="0"/>
              <a:cs typeface="Arial" panose="020B0604020202020204" pitchFamily="34" charset="0"/>
            </a:rPr>
            <a:t>Elections Act 2022</a:t>
          </a:r>
          <a:endParaRPr lang="en-US" sz="2500" dirty="0">
            <a:latin typeface="Arial" panose="020B0604020202020204" pitchFamily="34" charset="0"/>
            <a:cs typeface="Arial" panose="020B0604020202020204" pitchFamily="34" charset="0"/>
          </a:endParaRPr>
        </a:p>
      </dgm:t>
    </dgm:pt>
    <dgm:pt modelId="{284AEFBC-1A8F-447F-8FF6-14291AED5D4A}" type="sibTrans" cxnId="{5BB16DCE-4F87-419E-BD7D-54CA48D588BB}">
      <dgm:prSet/>
      <dgm:spPr/>
      <dgm:t>
        <a:bodyPr/>
        <a:lstStyle/>
        <a:p>
          <a:endParaRPr lang="en-US"/>
        </a:p>
      </dgm:t>
    </dgm:pt>
    <dgm:pt modelId="{67BC3101-ED87-4FDD-9749-6A147A85A9FE}" type="parTrans" cxnId="{5BB16DCE-4F87-419E-BD7D-54CA48D588BB}">
      <dgm:prSet/>
      <dgm:spPr/>
      <dgm:t>
        <a:bodyPr/>
        <a:lstStyle/>
        <a:p>
          <a:endParaRPr lang="en-US"/>
        </a:p>
      </dgm:t>
    </dgm:pt>
    <dgm:pt modelId="{B38A5C9D-D3C4-4721-905A-A69FE6AC5568}" type="pres">
      <dgm:prSet presAssocID="{52428E22-3729-4647-85C8-F98E335D988C}" presName="diagram" presStyleCnt="0">
        <dgm:presLayoutVars>
          <dgm:dir/>
          <dgm:resizeHandles val="exact"/>
        </dgm:presLayoutVars>
      </dgm:prSet>
      <dgm:spPr/>
    </dgm:pt>
    <dgm:pt modelId="{32BD83A7-F3A8-4CA5-8AB6-171A15E9D453}" type="pres">
      <dgm:prSet presAssocID="{02CECE00-F7D5-4023-B58E-302C56138DD6}" presName="node" presStyleLbl="node1" presStyleIdx="0" presStyleCnt="7" custLinFactNeighborX="-126" custLinFactNeighborY="-54355">
        <dgm:presLayoutVars>
          <dgm:bulletEnabled val="1"/>
        </dgm:presLayoutVars>
      </dgm:prSet>
      <dgm:spPr/>
    </dgm:pt>
    <dgm:pt modelId="{A1FBAA31-FD1F-458A-A376-AA22FE02A593}" type="pres">
      <dgm:prSet presAssocID="{6D314693-47F1-4D08-BE1B-A62BD36DC55F}" presName="sibTrans" presStyleCnt="0"/>
      <dgm:spPr/>
    </dgm:pt>
    <dgm:pt modelId="{354826B6-1361-4DC3-8840-B419D2B89FCA}" type="pres">
      <dgm:prSet presAssocID="{D2758BC4-67F8-4C3F-A52C-6EE4DA05DA0A}" presName="node" presStyleLbl="node1" presStyleIdx="1" presStyleCnt="7" custLinFactX="-10126" custLinFactNeighborX="-100000" custLinFactNeighborY="59044">
        <dgm:presLayoutVars>
          <dgm:bulletEnabled val="1"/>
        </dgm:presLayoutVars>
      </dgm:prSet>
      <dgm:spPr/>
    </dgm:pt>
    <dgm:pt modelId="{5F1C13BE-5026-4024-9589-011A77FA129B}" type="pres">
      <dgm:prSet presAssocID="{3B83EB15-641C-4C65-95E6-B37543201E1C}" presName="sibTrans" presStyleCnt="0"/>
      <dgm:spPr/>
    </dgm:pt>
    <dgm:pt modelId="{891603CD-6368-46DC-B92F-5F20020C2DC0}" type="pres">
      <dgm:prSet presAssocID="{09DA80AD-655A-4994-A563-780E608DE13C}" presName="node" presStyleLbl="node1" presStyleIdx="2" presStyleCnt="7" custLinFactX="-13505" custLinFactNeighborX="-100000" custLinFactNeighborY="59531">
        <dgm:presLayoutVars>
          <dgm:bulletEnabled val="1"/>
        </dgm:presLayoutVars>
      </dgm:prSet>
      <dgm:spPr/>
    </dgm:pt>
    <dgm:pt modelId="{CA1AC372-E8A6-4059-96BE-4C1EDC5720BD}" type="pres">
      <dgm:prSet presAssocID="{8DEACB17-82A5-4D08-843C-1148266B3F10}" presName="sibTrans" presStyleCnt="0"/>
      <dgm:spPr/>
    </dgm:pt>
    <dgm:pt modelId="{0FFD4972-4801-4822-89A7-C01154E8C1E0}" type="pres">
      <dgm:prSet presAssocID="{C720B03D-DB80-4917-AACD-1EAEE509368D}" presName="node" presStyleLbl="node1" presStyleIdx="3" presStyleCnt="7" custLinFactX="-15572" custLinFactNeighborX="-100000" custLinFactNeighborY="59531">
        <dgm:presLayoutVars>
          <dgm:bulletEnabled val="1"/>
        </dgm:presLayoutVars>
      </dgm:prSet>
      <dgm:spPr/>
    </dgm:pt>
    <dgm:pt modelId="{4AC5C349-0397-4D6D-85B1-DBD778D67658}" type="pres">
      <dgm:prSet presAssocID="{D7366C07-E831-434A-AE15-2C8028BE0345}" presName="sibTrans" presStyleCnt="0"/>
      <dgm:spPr/>
    </dgm:pt>
    <dgm:pt modelId="{97C7155D-4292-43AD-9412-C8A17ECA4F51}" type="pres">
      <dgm:prSet presAssocID="{2D9EC742-4ACD-4B1F-BB4A-33F2B93B41C3}" presName="node" presStyleLbl="node1" presStyleIdx="4" presStyleCnt="7" custLinFactNeighborX="-55126" custLinFactNeighborY="57859">
        <dgm:presLayoutVars>
          <dgm:bulletEnabled val="1"/>
        </dgm:presLayoutVars>
      </dgm:prSet>
      <dgm:spPr/>
    </dgm:pt>
    <dgm:pt modelId="{21FA958A-39AC-43F7-9A50-5F2F14B57477}" type="pres">
      <dgm:prSet presAssocID="{284AEFBC-1A8F-447F-8FF6-14291AED5D4A}" presName="sibTrans" presStyleCnt="0"/>
      <dgm:spPr/>
    </dgm:pt>
    <dgm:pt modelId="{90E0607A-C6DF-41B1-9C5A-1E58595BE61C}" type="pres">
      <dgm:prSet presAssocID="{549CD660-123A-406C-AD85-8703B8315E49}" presName="node" presStyleLbl="node1" presStyleIdx="5" presStyleCnt="7" custLinFactNeighborX="-57581" custLinFactNeighborY="57890">
        <dgm:presLayoutVars>
          <dgm:bulletEnabled val="1"/>
        </dgm:presLayoutVars>
      </dgm:prSet>
      <dgm:spPr/>
    </dgm:pt>
    <dgm:pt modelId="{88D5DB41-7DE6-465F-8FF9-D1A813537883}" type="pres">
      <dgm:prSet presAssocID="{E77A6852-AC38-463D-960D-E745AA7DFADA}" presName="sibTrans" presStyleCnt="0"/>
      <dgm:spPr/>
    </dgm:pt>
    <dgm:pt modelId="{DCD79181-0CF7-43D7-8641-4D65590E4D9D}" type="pres">
      <dgm:prSet presAssocID="{6807F048-B629-4A78-96CD-FC734C07EE3A}" presName="node" presStyleLbl="node1" presStyleIdx="6" presStyleCnt="7" custLinFactNeighborX="-59795" custLinFactNeighborY="58237">
        <dgm:presLayoutVars>
          <dgm:bulletEnabled val="1"/>
        </dgm:presLayoutVars>
      </dgm:prSet>
      <dgm:spPr/>
    </dgm:pt>
  </dgm:ptLst>
  <dgm:cxnLst>
    <dgm:cxn modelId="{EC96AA0C-F8DC-48C7-9BE7-D2BD2307529E}" srcId="{52428E22-3729-4647-85C8-F98E335D988C}" destId="{02CECE00-F7D5-4023-B58E-302C56138DD6}" srcOrd="0" destOrd="0" parTransId="{0A1EAB7F-E86C-42FD-A90A-C856EC1C9474}" sibTransId="{6D314693-47F1-4D08-BE1B-A62BD36DC55F}"/>
    <dgm:cxn modelId="{EB7A685F-AF0C-4D73-AD8F-9EB8C8287C03}" srcId="{52428E22-3729-4647-85C8-F98E335D988C}" destId="{549CD660-123A-406C-AD85-8703B8315E49}" srcOrd="5" destOrd="0" parTransId="{1F68AE75-A917-4E82-923C-D873A606971F}" sibTransId="{E77A6852-AC38-463D-960D-E745AA7DFADA}"/>
    <dgm:cxn modelId="{98090642-4E35-43BD-A089-EE3AF9ECA8ED}" srcId="{52428E22-3729-4647-85C8-F98E335D988C}" destId="{09DA80AD-655A-4994-A563-780E608DE13C}" srcOrd="2" destOrd="0" parTransId="{46E48824-3DC0-457A-8AB7-F963EAB7208A}" sibTransId="{8DEACB17-82A5-4D08-843C-1148266B3F10}"/>
    <dgm:cxn modelId="{D5F93447-87CF-4DEB-8373-B32F93B147CE}" type="presOf" srcId="{C720B03D-DB80-4917-AACD-1EAEE509368D}" destId="{0FFD4972-4801-4822-89A7-C01154E8C1E0}" srcOrd="0" destOrd="0" presId="urn:microsoft.com/office/officeart/2005/8/layout/default"/>
    <dgm:cxn modelId="{A6B4DC47-DEB6-48BE-AEB6-301E4231E876}" type="presOf" srcId="{6807F048-B629-4A78-96CD-FC734C07EE3A}" destId="{DCD79181-0CF7-43D7-8641-4D65590E4D9D}" srcOrd="0" destOrd="0" presId="urn:microsoft.com/office/officeart/2005/8/layout/default"/>
    <dgm:cxn modelId="{5498EF79-EB5E-4453-AAE3-D80E19B4C38A}" type="presOf" srcId="{09DA80AD-655A-4994-A563-780E608DE13C}" destId="{891603CD-6368-46DC-B92F-5F20020C2DC0}" srcOrd="0" destOrd="0" presId="urn:microsoft.com/office/officeart/2005/8/layout/default"/>
    <dgm:cxn modelId="{8406657A-7298-4DD1-B723-D672A981B4CB}" srcId="{52428E22-3729-4647-85C8-F98E335D988C}" destId="{C720B03D-DB80-4917-AACD-1EAEE509368D}" srcOrd="3" destOrd="0" parTransId="{A80B247B-99AD-4931-9B1D-508969C0DBDE}" sibTransId="{D7366C07-E831-434A-AE15-2C8028BE0345}"/>
    <dgm:cxn modelId="{9954BF84-2B35-42B0-8E05-7C62DED131EB}" type="presOf" srcId="{52428E22-3729-4647-85C8-F98E335D988C}" destId="{B38A5C9D-D3C4-4721-905A-A69FE6AC5568}" srcOrd="0" destOrd="0" presId="urn:microsoft.com/office/officeart/2005/8/layout/default"/>
    <dgm:cxn modelId="{A49558C6-68E3-4F0C-8008-34C84E5A25DD}" type="presOf" srcId="{2D9EC742-4ACD-4B1F-BB4A-33F2B93B41C3}" destId="{97C7155D-4292-43AD-9412-C8A17ECA4F51}" srcOrd="0" destOrd="0" presId="urn:microsoft.com/office/officeart/2005/8/layout/default"/>
    <dgm:cxn modelId="{9ED5B3C9-A703-4361-89AE-E121ACA8A109}" type="presOf" srcId="{02CECE00-F7D5-4023-B58E-302C56138DD6}" destId="{32BD83A7-F3A8-4CA5-8AB6-171A15E9D453}" srcOrd="0" destOrd="0" presId="urn:microsoft.com/office/officeart/2005/8/layout/default"/>
    <dgm:cxn modelId="{5BB16DCE-4F87-419E-BD7D-54CA48D588BB}" srcId="{52428E22-3729-4647-85C8-F98E335D988C}" destId="{2D9EC742-4ACD-4B1F-BB4A-33F2B93B41C3}" srcOrd="4" destOrd="0" parTransId="{67BC3101-ED87-4FDD-9749-6A147A85A9FE}" sibTransId="{284AEFBC-1A8F-447F-8FF6-14291AED5D4A}"/>
    <dgm:cxn modelId="{D6F0FFE3-9945-42FB-9BBF-2B99E2ED2F13}" srcId="{52428E22-3729-4647-85C8-F98E335D988C}" destId="{D2758BC4-67F8-4C3F-A52C-6EE4DA05DA0A}" srcOrd="1" destOrd="0" parTransId="{D6AA157B-AFAF-4195-9378-7362607E920A}" sibTransId="{3B83EB15-641C-4C65-95E6-B37543201E1C}"/>
    <dgm:cxn modelId="{62F28DEB-53BE-4F2E-800A-DB2E18D6C6F1}" srcId="{52428E22-3729-4647-85C8-F98E335D988C}" destId="{6807F048-B629-4A78-96CD-FC734C07EE3A}" srcOrd="6" destOrd="0" parTransId="{196B91B4-91B2-45F8-9032-22B3F6257528}" sibTransId="{6E628C1A-C1CC-41E6-8279-96E5EC60AD47}"/>
    <dgm:cxn modelId="{228764EE-4C96-4C36-9EEC-83928F5BE45E}" type="presOf" srcId="{549CD660-123A-406C-AD85-8703B8315E49}" destId="{90E0607A-C6DF-41B1-9C5A-1E58595BE61C}" srcOrd="0" destOrd="0" presId="urn:microsoft.com/office/officeart/2005/8/layout/default"/>
    <dgm:cxn modelId="{3DEF26F0-9319-4ECC-8086-94606D12258B}" type="presOf" srcId="{D2758BC4-67F8-4C3F-A52C-6EE4DA05DA0A}" destId="{354826B6-1361-4DC3-8840-B419D2B89FCA}" srcOrd="0" destOrd="0" presId="urn:microsoft.com/office/officeart/2005/8/layout/default"/>
    <dgm:cxn modelId="{3702497F-A6E1-42DF-9D67-15E0E355E076}" type="presParOf" srcId="{B38A5C9D-D3C4-4721-905A-A69FE6AC5568}" destId="{32BD83A7-F3A8-4CA5-8AB6-171A15E9D453}" srcOrd="0" destOrd="0" presId="urn:microsoft.com/office/officeart/2005/8/layout/default"/>
    <dgm:cxn modelId="{BB37A225-71FA-40AF-ADD0-8D1713A3393C}" type="presParOf" srcId="{B38A5C9D-D3C4-4721-905A-A69FE6AC5568}" destId="{A1FBAA31-FD1F-458A-A376-AA22FE02A593}" srcOrd="1" destOrd="0" presId="urn:microsoft.com/office/officeart/2005/8/layout/default"/>
    <dgm:cxn modelId="{9843C61D-0E2A-4685-A5CC-E850FE4F924E}" type="presParOf" srcId="{B38A5C9D-D3C4-4721-905A-A69FE6AC5568}" destId="{354826B6-1361-4DC3-8840-B419D2B89FCA}" srcOrd="2" destOrd="0" presId="urn:microsoft.com/office/officeart/2005/8/layout/default"/>
    <dgm:cxn modelId="{86CB8D44-FA89-4448-A543-8A5B1177E057}" type="presParOf" srcId="{B38A5C9D-D3C4-4721-905A-A69FE6AC5568}" destId="{5F1C13BE-5026-4024-9589-011A77FA129B}" srcOrd="3" destOrd="0" presId="urn:microsoft.com/office/officeart/2005/8/layout/default"/>
    <dgm:cxn modelId="{2DF1717A-7DA6-440C-8E5A-A81AE1D0A7E6}" type="presParOf" srcId="{B38A5C9D-D3C4-4721-905A-A69FE6AC5568}" destId="{891603CD-6368-46DC-B92F-5F20020C2DC0}" srcOrd="4" destOrd="0" presId="urn:microsoft.com/office/officeart/2005/8/layout/default"/>
    <dgm:cxn modelId="{914BAEEF-4D10-43B5-B33F-3474884FA233}" type="presParOf" srcId="{B38A5C9D-D3C4-4721-905A-A69FE6AC5568}" destId="{CA1AC372-E8A6-4059-96BE-4C1EDC5720BD}" srcOrd="5" destOrd="0" presId="urn:microsoft.com/office/officeart/2005/8/layout/default"/>
    <dgm:cxn modelId="{33551291-30BF-4ED0-A9E3-67724F075155}" type="presParOf" srcId="{B38A5C9D-D3C4-4721-905A-A69FE6AC5568}" destId="{0FFD4972-4801-4822-89A7-C01154E8C1E0}" srcOrd="6" destOrd="0" presId="urn:microsoft.com/office/officeart/2005/8/layout/default"/>
    <dgm:cxn modelId="{A162CD2E-0F64-453A-B8EE-F299FBDE4F38}" type="presParOf" srcId="{B38A5C9D-D3C4-4721-905A-A69FE6AC5568}" destId="{4AC5C349-0397-4D6D-85B1-DBD778D67658}" srcOrd="7" destOrd="0" presId="urn:microsoft.com/office/officeart/2005/8/layout/default"/>
    <dgm:cxn modelId="{9F5E1245-D100-4807-81EA-32548F2FA5FF}" type="presParOf" srcId="{B38A5C9D-D3C4-4721-905A-A69FE6AC5568}" destId="{97C7155D-4292-43AD-9412-C8A17ECA4F51}" srcOrd="8" destOrd="0" presId="urn:microsoft.com/office/officeart/2005/8/layout/default"/>
    <dgm:cxn modelId="{EB355070-828C-489B-9057-F42004CFEAD3}" type="presParOf" srcId="{B38A5C9D-D3C4-4721-905A-A69FE6AC5568}" destId="{21FA958A-39AC-43F7-9A50-5F2F14B57477}" srcOrd="9" destOrd="0" presId="urn:microsoft.com/office/officeart/2005/8/layout/default"/>
    <dgm:cxn modelId="{14AC8A29-DBA0-4C4B-B485-C5D1AD27E130}" type="presParOf" srcId="{B38A5C9D-D3C4-4721-905A-A69FE6AC5568}" destId="{90E0607A-C6DF-41B1-9C5A-1E58595BE61C}" srcOrd="10" destOrd="0" presId="urn:microsoft.com/office/officeart/2005/8/layout/default"/>
    <dgm:cxn modelId="{8B3BDFF5-619B-4164-800B-C1BA47A84665}" type="presParOf" srcId="{B38A5C9D-D3C4-4721-905A-A69FE6AC5568}" destId="{88D5DB41-7DE6-465F-8FF9-D1A813537883}" srcOrd="11" destOrd="0" presId="urn:microsoft.com/office/officeart/2005/8/layout/default"/>
    <dgm:cxn modelId="{B0E697B2-6C21-4222-B0FC-3A649742B7A2}" type="presParOf" srcId="{B38A5C9D-D3C4-4721-905A-A69FE6AC5568}" destId="{DCD79181-0CF7-43D7-8641-4D65590E4D9D}"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2E5801-E828-436C-8801-711DAAF45C33}"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C6DE7C2D-63CB-4A5B-B5EB-18DBD9494D2E}">
      <dgm:prSet/>
      <dgm:spPr/>
      <dgm:t>
        <a:bodyPr/>
        <a:lstStyle/>
        <a:p>
          <a:r>
            <a:rPr lang="en-GB" b="1" dirty="0">
              <a:solidFill>
                <a:srgbClr val="FF0000"/>
              </a:solidFill>
              <a:latin typeface="Arial" panose="020B0604020202020204" pitchFamily="34" charset="0"/>
              <a:cs typeface="Arial" panose="020B0604020202020204" pitchFamily="34" charset="0"/>
            </a:rPr>
            <a:t>Candidates must satisfy the following criteria on the day they are nominated and on polling day:</a:t>
          </a:r>
          <a:endParaRPr lang="en-US" dirty="0">
            <a:solidFill>
              <a:srgbClr val="FF0000"/>
            </a:solidFill>
            <a:latin typeface="Arial" panose="020B0604020202020204" pitchFamily="34" charset="0"/>
            <a:cs typeface="Arial" panose="020B0604020202020204" pitchFamily="34" charset="0"/>
          </a:endParaRPr>
        </a:p>
      </dgm:t>
    </dgm:pt>
    <dgm:pt modelId="{5EC75A66-66D2-4F0D-AD8C-7043F9F4BC91}" type="parTrans" cxnId="{DC1A420B-F8B2-4067-B2A4-CE9ECDEE4954}">
      <dgm:prSet/>
      <dgm:spPr/>
      <dgm:t>
        <a:bodyPr/>
        <a:lstStyle/>
        <a:p>
          <a:endParaRPr lang="en-US"/>
        </a:p>
      </dgm:t>
    </dgm:pt>
    <dgm:pt modelId="{70E73C6C-309E-416F-B69E-4C85FF5FF149}" type="sibTrans" cxnId="{DC1A420B-F8B2-4067-B2A4-CE9ECDEE4954}">
      <dgm:prSet/>
      <dgm:spPr/>
      <dgm:t>
        <a:bodyPr/>
        <a:lstStyle/>
        <a:p>
          <a:endParaRPr lang="en-US"/>
        </a:p>
      </dgm:t>
    </dgm:pt>
    <dgm:pt modelId="{A6A9BD62-B329-459B-9A5A-E8B3EFBB37AD}">
      <dgm:prSet custT="1"/>
      <dgm:spPr/>
      <dgm:t>
        <a:bodyPr/>
        <a:lstStyle/>
        <a:p>
          <a:r>
            <a:rPr lang="en-GB" sz="1600" dirty="0">
              <a:latin typeface="Arial" panose="020B0604020202020204" pitchFamily="34" charset="0"/>
              <a:cs typeface="Arial" panose="020B0604020202020204" pitchFamily="34" charset="0"/>
            </a:rPr>
            <a:t>be at least 18 years of age</a:t>
          </a:r>
          <a:endParaRPr lang="en-US" sz="1600" dirty="0">
            <a:latin typeface="Arial" panose="020B0604020202020204" pitchFamily="34" charset="0"/>
            <a:cs typeface="Arial" panose="020B0604020202020204" pitchFamily="34" charset="0"/>
          </a:endParaRPr>
        </a:p>
      </dgm:t>
    </dgm:pt>
    <dgm:pt modelId="{1D9F4E02-1CF9-4248-BFAC-3201187ACBAB}" type="parTrans" cxnId="{2F27943E-61E0-4556-931A-B6F1F6DFC9C1}">
      <dgm:prSet/>
      <dgm:spPr/>
      <dgm:t>
        <a:bodyPr/>
        <a:lstStyle/>
        <a:p>
          <a:endParaRPr lang="en-US"/>
        </a:p>
      </dgm:t>
    </dgm:pt>
    <dgm:pt modelId="{009B6DC4-62B3-485F-84E2-243C62206C49}" type="sibTrans" cxnId="{2F27943E-61E0-4556-931A-B6F1F6DFC9C1}">
      <dgm:prSet/>
      <dgm:spPr/>
      <dgm:t>
        <a:bodyPr/>
        <a:lstStyle/>
        <a:p>
          <a:endParaRPr lang="en-US"/>
        </a:p>
      </dgm:t>
    </dgm:pt>
    <dgm:pt modelId="{2380AC50-6449-4890-B34B-984A059E699A}">
      <dgm:prSet custT="1"/>
      <dgm:spPr/>
      <dgm:t>
        <a:bodyPr/>
        <a:lstStyle/>
        <a:p>
          <a:r>
            <a:rPr lang="en-GB" sz="1600" dirty="0">
              <a:latin typeface="Arial" panose="020B0604020202020204" pitchFamily="34" charset="0"/>
              <a:cs typeface="Arial" panose="020B0604020202020204" pitchFamily="34" charset="0"/>
            </a:rPr>
            <a:t>be a British citizen or qualifying Commonwealth citizen or EU citizen</a:t>
          </a:r>
          <a:endParaRPr lang="en-US" sz="1600" dirty="0">
            <a:latin typeface="Arial" panose="020B0604020202020204" pitchFamily="34" charset="0"/>
            <a:cs typeface="Arial" panose="020B0604020202020204" pitchFamily="34" charset="0"/>
          </a:endParaRPr>
        </a:p>
      </dgm:t>
    </dgm:pt>
    <dgm:pt modelId="{19869639-A136-49B5-81BC-05678D3A6DCB}" type="parTrans" cxnId="{5BBA8C01-82F0-44A0-8547-70D980D483CB}">
      <dgm:prSet/>
      <dgm:spPr/>
      <dgm:t>
        <a:bodyPr/>
        <a:lstStyle/>
        <a:p>
          <a:endParaRPr lang="en-US"/>
        </a:p>
      </dgm:t>
    </dgm:pt>
    <dgm:pt modelId="{6BD72255-7B34-4C91-83DD-BC50907D3D52}" type="sibTrans" cxnId="{5BBA8C01-82F0-44A0-8547-70D980D483CB}">
      <dgm:prSet/>
      <dgm:spPr/>
      <dgm:t>
        <a:bodyPr/>
        <a:lstStyle/>
        <a:p>
          <a:endParaRPr lang="en-US"/>
        </a:p>
      </dgm:t>
    </dgm:pt>
    <dgm:pt modelId="{6AF59ADA-83F0-4BB8-ABD5-3B466BCB4312}">
      <dgm:prSet/>
      <dgm:spPr/>
      <dgm:t>
        <a:bodyPr/>
        <a:lstStyle/>
        <a:p>
          <a:r>
            <a:rPr lang="en-GB" b="1" dirty="0">
              <a:solidFill>
                <a:srgbClr val="FF0000"/>
              </a:solidFill>
              <a:latin typeface="Arial" panose="020B0604020202020204" pitchFamily="34" charset="0"/>
              <a:cs typeface="Arial" panose="020B0604020202020204" pitchFamily="34" charset="0"/>
            </a:rPr>
            <a:t>Candidates must also satisfy </a:t>
          </a:r>
          <a:r>
            <a:rPr lang="en-GB" b="1" u="sng" dirty="0">
              <a:solidFill>
                <a:srgbClr val="FF0000"/>
              </a:solidFill>
              <a:latin typeface="Arial" panose="020B0604020202020204" pitchFamily="34" charset="0"/>
              <a:cs typeface="Arial" panose="020B0604020202020204" pitchFamily="34" charset="0"/>
            </a:rPr>
            <a:t>at least one </a:t>
          </a:r>
          <a:r>
            <a:rPr lang="en-GB" b="1" dirty="0">
              <a:solidFill>
                <a:srgbClr val="FF0000"/>
              </a:solidFill>
              <a:latin typeface="Arial" panose="020B0604020202020204" pitchFamily="34" charset="0"/>
              <a:cs typeface="Arial" panose="020B0604020202020204" pitchFamily="34" charset="0"/>
            </a:rPr>
            <a:t>of the following criteria:</a:t>
          </a:r>
          <a:endParaRPr lang="en-US" dirty="0">
            <a:solidFill>
              <a:srgbClr val="FF0000"/>
            </a:solidFill>
            <a:latin typeface="Arial" panose="020B0604020202020204" pitchFamily="34" charset="0"/>
            <a:cs typeface="Arial" panose="020B0604020202020204" pitchFamily="34" charset="0"/>
          </a:endParaRPr>
        </a:p>
      </dgm:t>
    </dgm:pt>
    <dgm:pt modelId="{B564E722-C5F6-4559-966E-A71F68B1A188}" type="parTrans" cxnId="{A139BF80-DB9F-4A27-96C3-928074DEF4FD}">
      <dgm:prSet/>
      <dgm:spPr/>
      <dgm:t>
        <a:bodyPr/>
        <a:lstStyle/>
        <a:p>
          <a:endParaRPr lang="en-US"/>
        </a:p>
      </dgm:t>
    </dgm:pt>
    <dgm:pt modelId="{5402BEAF-0DE7-4C0E-A56F-5D73B60BEC4B}" type="sibTrans" cxnId="{A139BF80-DB9F-4A27-96C3-928074DEF4FD}">
      <dgm:prSet/>
      <dgm:spPr/>
      <dgm:t>
        <a:bodyPr/>
        <a:lstStyle/>
        <a:p>
          <a:endParaRPr lang="en-US"/>
        </a:p>
      </dgm:t>
    </dgm:pt>
    <dgm:pt modelId="{442F8909-9BD6-4267-B466-8630652FBAC7}">
      <dgm:prSet custT="1"/>
      <dgm:spPr/>
      <dgm:t>
        <a:bodyPr/>
        <a:lstStyle/>
        <a:p>
          <a:r>
            <a:rPr lang="en-GB" sz="1600" dirty="0">
              <a:latin typeface="Arial" panose="020B0604020202020204" pitchFamily="34" charset="0"/>
              <a:cs typeface="Arial" panose="020B0604020202020204" pitchFamily="34" charset="0"/>
            </a:rPr>
            <a:t>be a registered local government elector for the parish in which you wish to stand</a:t>
          </a:r>
          <a:endParaRPr lang="en-US" sz="1600" dirty="0">
            <a:latin typeface="Arial" panose="020B0604020202020204" pitchFamily="34" charset="0"/>
            <a:cs typeface="Arial" panose="020B0604020202020204" pitchFamily="34" charset="0"/>
          </a:endParaRPr>
        </a:p>
      </dgm:t>
    </dgm:pt>
    <dgm:pt modelId="{0D3997E6-49A4-4F90-9BBF-84AE434F07BC}" type="parTrans" cxnId="{0F07E775-FFF9-40F2-8E43-63760C514903}">
      <dgm:prSet/>
      <dgm:spPr/>
      <dgm:t>
        <a:bodyPr/>
        <a:lstStyle/>
        <a:p>
          <a:endParaRPr lang="en-US"/>
        </a:p>
      </dgm:t>
    </dgm:pt>
    <dgm:pt modelId="{4A5EC561-A571-477E-B17F-1A8593AB0AFE}" type="sibTrans" cxnId="{0F07E775-FFF9-40F2-8E43-63760C514903}">
      <dgm:prSet/>
      <dgm:spPr/>
      <dgm:t>
        <a:bodyPr/>
        <a:lstStyle/>
        <a:p>
          <a:endParaRPr lang="en-US"/>
        </a:p>
      </dgm:t>
    </dgm:pt>
    <dgm:pt modelId="{C2A2E892-F017-4403-811E-97B0E2B3A2F3}">
      <dgm:prSet custT="1"/>
      <dgm:spPr/>
      <dgm:t>
        <a:bodyPr/>
        <a:lstStyle/>
        <a:p>
          <a:r>
            <a:rPr lang="en-GB" sz="1600" dirty="0">
              <a:latin typeface="Arial" panose="020B0604020202020204" pitchFamily="34" charset="0"/>
              <a:cs typeface="Arial" panose="020B0604020202020204" pitchFamily="34" charset="0"/>
            </a:rPr>
            <a:t>have occupied as owner or tenant any land or premises in that parish during the whole of the 12 months preceding nomination and the day of election</a:t>
          </a:r>
          <a:endParaRPr lang="en-US" sz="1600" dirty="0">
            <a:latin typeface="Arial" panose="020B0604020202020204" pitchFamily="34" charset="0"/>
            <a:cs typeface="Arial" panose="020B0604020202020204" pitchFamily="34" charset="0"/>
          </a:endParaRPr>
        </a:p>
      </dgm:t>
    </dgm:pt>
    <dgm:pt modelId="{91F832BF-059D-4429-B841-777CFC302E33}" type="parTrans" cxnId="{DC567279-98CC-4BF3-9DB5-E7E768B03B40}">
      <dgm:prSet/>
      <dgm:spPr/>
      <dgm:t>
        <a:bodyPr/>
        <a:lstStyle/>
        <a:p>
          <a:endParaRPr lang="en-US"/>
        </a:p>
      </dgm:t>
    </dgm:pt>
    <dgm:pt modelId="{32772A19-B44A-439A-999B-9F155A98A38A}" type="sibTrans" cxnId="{DC567279-98CC-4BF3-9DB5-E7E768B03B40}">
      <dgm:prSet/>
      <dgm:spPr/>
      <dgm:t>
        <a:bodyPr/>
        <a:lstStyle/>
        <a:p>
          <a:endParaRPr lang="en-US"/>
        </a:p>
      </dgm:t>
    </dgm:pt>
    <dgm:pt modelId="{95F242CE-A149-4201-912C-80D019D76A52}">
      <dgm:prSet custT="1"/>
      <dgm:spPr/>
      <dgm:t>
        <a:bodyPr/>
        <a:lstStyle/>
        <a:p>
          <a:r>
            <a:rPr lang="en-GB" sz="1600" dirty="0">
              <a:latin typeface="Arial" panose="020B0604020202020204" pitchFamily="34" charset="0"/>
              <a:cs typeface="Arial" panose="020B0604020202020204" pitchFamily="34" charset="0"/>
            </a:rPr>
            <a:t>their main or only place of work (including unpaid) during the last 12 months has been in that parish</a:t>
          </a:r>
          <a:endParaRPr lang="en-US" sz="1600" dirty="0">
            <a:latin typeface="Arial" panose="020B0604020202020204" pitchFamily="34" charset="0"/>
            <a:cs typeface="Arial" panose="020B0604020202020204" pitchFamily="34" charset="0"/>
          </a:endParaRPr>
        </a:p>
      </dgm:t>
    </dgm:pt>
    <dgm:pt modelId="{BA13D56D-EEB1-4BA6-8BA3-24B21B5E6D77}" type="parTrans" cxnId="{06BCCB61-3277-4B3B-AF8A-9B6B1FA2755B}">
      <dgm:prSet/>
      <dgm:spPr/>
      <dgm:t>
        <a:bodyPr/>
        <a:lstStyle/>
        <a:p>
          <a:endParaRPr lang="en-US"/>
        </a:p>
      </dgm:t>
    </dgm:pt>
    <dgm:pt modelId="{E981392F-FB1A-4CEF-9334-8F2535182BD4}" type="sibTrans" cxnId="{06BCCB61-3277-4B3B-AF8A-9B6B1FA2755B}">
      <dgm:prSet/>
      <dgm:spPr/>
      <dgm:t>
        <a:bodyPr/>
        <a:lstStyle/>
        <a:p>
          <a:endParaRPr lang="en-US"/>
        </a:p>
      </dgm:t>
    </dgm:pt>
    <dgm:pt modelId="{7E337CC3-A5F8-4102-9860-E35030164C5E}">
      <dgm:prSet custT="1"/>
      <dgm:spPr/>
      <dgm:t>
        <a:bodyPr/>
        <a:lstStyle/>
        <a:p>
          <a:r>
            <a:rPr lang="en-GB" sz="1600" dirty="0">
              <a:latin typeface="Arial" panose="020B0604020202020204" pitchFamily="34" charset="0"/>
              <a:cs typeface="Arial" panose="020B0604020202020204" pitchFamily="34" charset="0"/>
            </a:rPr>
            <a:t>have lived in that parish during the whole of the last 12 months</a:t>
          </a:r>
          <a:endParaRPr lang="en-US" sz="1600" dirty="0">
            <a:latin typeface="Arial" panose="020B0604020202020204" pitchFamily="34" charset="0"/>
            <a:cs typeface="Arial" panose="020B0604020202020204" pitchFamily="34" charset="0"/>
          </a:endParaRPr>
        </a:p>
      </dgm:t>
    </dgm:pt>
    <dgm:pt modelId="{7BF4F60C-4FF9-4A33-80E6-7C141BBDFE7B}" type="parTrans" cxnId="{C6271D2B-F9ED-4AFB-ACE8-4289EBF0B0FC}">
      <dgm:prSet/>
      <dgm:spPr/>
      <dgm:t>
        <a:bodyPr/>
        <a:lstStyle/>
        <a:p>
          <a:endParaRPr lang="en-US"/>
        </a:p>
      </dgm:t>
    </dgm:pt>
    <dgm:pt modelId="{73B57128-E97E-44CA-81BC-52D3FFF088AF}" type="sibTrans" cxnId="{C6271D2B-F9ED-4AFB-ACE8-4289EBF0B0FC}">
      <dgm:prSet/>
      <dgm:spPr/>
      <dgm:t>
        <a:bodyPr/>
        <a:lstStyle/>
        <a:p>
          <a:endParaRPr lang="en-US"/>
        </a:p>
      </dgm:t>
    </dgm:pt>
    <dgm:pt modelId="{6E6074EE-E3BF-432D-950B-01B51361FC18}" type="pres">
      <dgm:prSet presAssocID="{E62E5801-E828-436C-8801-711DAAF45C33}" presName="vert0" presStyleCnt="0">
        <dgm:presLayoutVars>
          <dgm:dir/>
          <dgm:animOne val="branch"/>
          <dgm:animLvl val="lvl"/>
        </dgm:presLayoutVars>
      </dgm:prSet>
      <dgm:spPr/>
    </dgm:pt>
    <dgm:pt modelId="{07C0B06E-A7C6-44A8-BF39-1A9D56BD8B5C}" type="pres">
      <dgm:prSet presAssocID="{C6DE7C2D-63CB-4A5B-B5EB-18DBD9494D2E}" presName="thickLine" presStyleLbl="alignNode1" presStyleIdx="0" presStyleCnt="8"/>
      <dgm:spPr/>
    </dgm:pt>
    <dgm:pt modelId="{2198DC41-EB50-4E76-A42B-99B8A194C713}" type="pres">
      <dgm:prSet presAssocID="{C6DE7C2D-63CB-4A5B-B5EB-18DBD9494D2E}" presName="horz1" presStyleCnt="0"/>
      <dgm:spPr/>
    </dgm:pt>
    <dgm:pt modelId="{3F6306A9-3CF0-4193-87EA-BA5A6C8101F5}" type="pres">
      <dgm:prSet presAssocID="{C6DE7C2D-63CB-4A5B-B5EB-18DBD9494D2E}" presName="tx1" presStyleLbl="revTx" presStyleIdx="0" presStyleCnt="8"/>
      <dgm:spPr/>
    </dgm:pt>
    <dgm:pt modelId="{179706A0-0E37-49FE-B770-0FEB6C8DA4C2}" type="pres">
      <dgm:prSet presAssocID="{C6DE7C2D-63CB-4A5B-B5EB-18DBD9494D2E}" presName="vert1" presStyleCnt="0"/>
      <dgm:spPr/>
    </dgm:pt>
    <dgm:pt modelId="{CDA578BF-A017-45FF-B88D-EA22D5D35A81}" type="pres">
      <dgm:prSet presAssocID="{A6A9BD62-B329-459B-9A5A-E8B3EFBB37AD}" presName="thickLine" presStyleLbl="alignNode1" presStyleIdx="1" presStyleCnt="8"/>
      <dgm:spPr/>
    </dgm:pt>
    <dgm:pt modelId="{288E7512-9A6C-4F44-936E-5632669F47E4}" type="pres">
      <dgm:prSet presAssocID="{A6A9BD62-B329-459B-9A5A-E8B3EFBB37AD}" presName="horz1" presStyleCnt="0"/>
      <dgm:spPr/>
    </dgm:pt>
    <dgm:pt modelId="{6998CFB3-E690-462B-AAE0-DD1118541B15}" type="pres">
      <dgm:prSet presAssocID="{A6A9BD62-B329-459B-9A5A-E8B3EFBB37AD}" presName="tx1" presStyleLbl="revTx" presStyleIdx="1" presStyleCnt="8"/>
      <dgm:spPr/>
    </dgm:pt>
    <dgm:pt modelId="{C168D228-E245-450F-B26A-4F6784B27524}" type="pres">
      <dgm:prSet presAssocID="{A6A9BD62-B329-459B-9A5A-E8B3EFBB37AD}" presName="vert1" presStyleCnt="0"/>
      <dgm:spPr/>
    </dgm:pt>
    <dgm:pt modelId="{DCA807B9-B9AE-44D4-9AC0-A92846BFA134}" type="pres">
      <dgm:prSet presAssocID="{2380AC50-6449-4890-B34B-984A059E699A}" presName="thickLine" presStyleLbl="alignNode1" presStyleIdx="2" presStyleCnt="8"/>
      <dgm:spPr/>
    </dgm:pt>
    <dgm:pt modelId="{56CE5A9A-7141-4068-A4AE-6D5FD598AA03}" type="pres">
      <dgm:prSet presAssocID="{2380AC50-6449-4890-B34B-984A059E699A}" presName="horz1" presStyleCnt="0"/>
      <dgm:spPr/>
    </dgm:pt>
    <dgm:pt modelId="{235C5366-D36E-49CB-8124-75AC20C3565B}" type="pres">
      <dgm:prSet presAssocID="{2380AC50-6449-4890-B34B-984A059E699A}" presName="tx1" presStyleLbl="revTx" presStyleIdx="2" presStyleCnt="8"/>
      <dgm:spPr/>
    </dgm:pt>
    <dgm:pt modelId="{9F72DD15-BDC8-45A2-B4C2-F65AFC5988A3}" type="pres">
      <dgm:prSet presAssocID="{2380AC50-6449-4890-B34B-984A059E699A}" presName="vert1" presStyleCnt="0"/>
      <dgm:spPr/>
    </dgm:pt>
    <dgm:pt modelId="{2FBDCDA0-CA8C-41B2-B07D-1E2591A34E83}" type="pres">
      <dgm:prSet presAssocID="{6AF59ADA-83F0-4BB8-ABD5-3B466BCB4312}" presName="thickLine" presStyleLbl="alignNode1" presStyleIdx="3" presStyleCnt="8"/>
      <dgm:spPr/>
    </dgm:pt>
    <dgm:pt modelId="{8A4FAF6A-8D38-48A6-AAD6-EDC989D81778}" type="pres">
      <dgm:prSet presAssocID="{6AF59ADA-83F0-4BB8-ABD5-3B466BCB4312}" presName="horz1" presStyleCnt="0"/>
      <dgm:spPr/>
    </dgm:pt>
    <dgm:pt modelId="{C2114F62-9E7F-4A4E-A043-8475CE2BF724}" type="pres">
      <dgm:prSet presAssocID="{6AF59ADA-83F0-4BB8-ABD5-3B466BCB4312}" presName="tx1" presStyleLbl="revTx" presStyleIdx="3" presStyleCnt="8"/>
      <dgm:spPr/>
    </dgm:pt>
    <dgm:pt modelId="{0B31BA48-9812-405B-81A7-85EC9373DB5D}" type="pres">
      <dgm:prSet presAssocID="{6AF59ADA-83F0-4BB8-ABD5-3B466BCB4312}" presName="vert1" presStyleCnt="0"/>
      <dgm:spPr/>
    </dgm:pt>
    <dgm:pt modelId="{CA44B0D4-ED2A-4A36-AAA8-85BCAFC5D43E}" type="pres">
      <dgm:prSet presAssocID="{442F8909-9BD6-4267-B466-8630652FBAC7}" presName="thickLine" presStyleLbl="alignNode1" presStyleIdx="4" presStyleCnt="8"/>
      <dgm:spPr/>
    </dgm:pt>
    <dgm:pt modelId="{F866A61B-5FDB-47BE-BB60-C6027F814934}" type="pres">
      <dgm:prSet presAssocID="{442F8909-9BD6-4267-B466-8630652FBAC7}" presName="horz1" presStyleCnt="0"/>
      <dgm:spPr/>
    </dgm:pt>
    <dgm:pt modelId="{4B5CB539-AE04-4AB8-9DE7-35EF26108C70}" type="pres">
      <dgm:prSet presAssocID="{442F8909-9BD6-4267-B466-8630652FBAC7}" presName="tx1" presStyleLbl="revTx" presStyleIdx="4" presStyleCnt="8"/>
      <dgm:spPr/>
    </dgm:pt>
    <dgm:pt modelId="{E5167442-CB0D-4361-B18D-74EC1DDB79D0}" type="pres">
      <dgm:prSet presAssocID="{442F8909-9BD6-4267-B466-8630652FBAC7}" presName="vert1" presStyleCnt="0"/>
      <dgm:spPr/>
    </dgm:pt>
    <dgm:pt modelId="{628E14FD-7C45-4AC3-97BC-B39F2F01F84C}" type="pres">
      <dgm:prSet presAssocID="{C2A2E892-F017-4403-811E-97B0E2B3A2F3}" presName="thickLine" presStyleLbl="alignNode1" presStyleIdx="5" presStyleCnt="8"/>
      <dgm:spPr/>
    </dgm:pt>
    <dgm:pt modelId="{05E1835F-E803-4E28-A2EA-CE9D0AC2AC21}" type="pres">
      <dgm:prSet presAssocID="{C2A2E892-F017-4403-811E-97B0E2B3A2F3}" presName="horz1" presStyleCnt="0"/>
      <dgm:spPr/>
    </dgm:pt>
    <dgm:pt modelId="{83FB030B-9399-4892-A1DD-E316230F3B7F}" type="pres">
      <dgm:prSet presAssocID="{C2A2E892-F017-4403-811E-97B0E2B3A2F3}" presName="tx1" presStyleLbl="revTx" presStyleIdx="5" presStyleCnt="8"/>
      <dgm:spPr/>
    </dgm:pt>
    <dgm:pt modelId="{3A455C9B-18F1-4CBA-A985-A1BDC32FE335}" type="pres">
      <dgm:prSet presAssocID="{C2A2E892-F017-4403-811E-97B0E2B3A2F3}" presName="vert1" presStyleCnt="0"/>
      <dgm:spPr/>
    </dgm:pt>
    <dgm:pt modelId="{450AF6AA-994D-45C9-9BAC-2BC198E5617E}" type="pres">
      <dgm:prSet presAssocID="{95F242CE-A149-4201-912C-80D019D76A52}" presName="thickLine" presStyleLbl="alignNode1" presStyleIdx="6" presStyleCnt="8"/>
      <dgm:spPr/>
    </dgm:pt>
    <dgm:pt modelId="{665A40DF-7565-47EA-B5C1-05BBAB3A29B5}" type="pres">
      <dgm:prSet presAssocID="{95F242CE-A149-4201-912C-80D019D76A52}" presName="horz1" presStyleCnt="0"/>
      <dgm:spPr/>
    </dgm:pt>
    <dgm:pt modelId="{488E80C9-75E5-4D01-8795-194854D5D594}" type="pres">
      <dgm:prSet presAssocID="{95F242CE-A149-4201-912C-80D019D76A52}" presName="tx1" presStyleLbl="revTx" presStyleIdx="6" presStyleCnt="8"/>
      <dgm:spPr/>
    </dgm:pt>
    <dgm:pt modelId="{6FC4DD2A-C20B-4B5B-83CC-AF75A06ACE3D}" type="pres">
      <dgm:prSet presAssocID="{95F242CE-A149-4201-912C-80D019D76A52}" presName="vert1" presStyleCnt="0"/>
      <dgm:spPr/>
    </dgm:pt>
    <dgm:pt modelId="{E4F758BF-1381-45A5-8F84-6189940F5BF0}" type="pres">
      <dgm:prSet presAssocID="{7E337CC3-A5F8-4102-9860-E35030164C5E}" presName="thickLine" presStyleLbl="alignNode1" presStyleIdx="7" presStyleCnt="8"/>
      <dgm:spPr/>
    </dgm:pt>
    <dgm:pt modelId="{8D8F7EAF-DB28-446C-ADD9-416F3A7863EE}" type="pres">
      <dgm:prSet presAssocID="{7E337CC3-A5F8-4102-9860-E35030164C5E}" presName="horz1" presStyleCnt="0"/>
      <dgm:spPr/>
    </dgm:pt>
    <dgm:pt modelId="{B142132A-E3C7-4B6C-B673-877084F6EED2}" type="pres">
      <dgm:prSet presAssocID="{7E337CC3-A5F8-4102-9860-E35030164C5E}" presName="tx1" presStyleLbl="revTx" presStyleIdx="7" presStyleCnt="8"/>
      <dgm:spPr/>
    </dgm:pt>
    <dgm:pt modelId="{59A5B4A6-52C8-4154-ABAB-C0FF5BC4FFD0}" type="pres">
      <dgm:prSet presAssocID="{7E337CC3-A5F8-4102-9860-E35030164C5E}" presName="vert1" presStyleCnt="0"/>
      <dgm:spPr/>
    </dgm:pt>
  </dgm:ptLst>
  <dgm:cxnLst>
    <dgm:cxn modelId="{5BBA8C01-82F0-44A0-8547-70D980D483CB}" srcId="{E62E5801-E828-436C-8801-711DAAF45C33}" destId="{2380AC50-6449-4890-B34B-984A059E699A}" srcOrd="2" destOrd="0" parTransId="{19869639-A136-49B5-81BC-05678D3A6DCB}" sibTransId="{6BD72255-7B34-4C91-83DD-BC50907D3D52}"/>
    <dgm:cxn modelId="{DC1A420B-F8B2-4067-B2A4-CE9ECDEE4954}" srcId="{E62E5801-E828-436C-8801-711DAAF45C33}" destId="{C6DE7C2D-63CB-4A5B-B5EB-18DBD9494D2E}" srcOrd="0" destOrd="0" parTransId="{5EC75A66-66D2-4F0D-AD8C-7043F9F4BC91}" sibTransId="{70E73C6C-309E-416F-B69E-4C85FF5FF149}"/>
    <dgm:cxn modelId="{C6271D2B-F9ED-4AFB-ACE8-4289EBF0B0FC}" srcId="{E62E5801-E828-436C-8801-711DAAF45C33}" destId="{7E337CC3-A5F8-4102-9860-E35030164C5E}" srcOrd="7" destOrd="0" parTransId="{7BF4F60C-4FF9-4A33-80E6-7C141BBDFE7B}" sibTransId="{73B57128-E97E-44CA-81BC-52D3FFF088AF}"/>
    <dgm:cxn modelId="{2F27943E-61E0-4556-931A-B6F1F6DFC9C1}" srcId="{E62E5801-E828-436C-8801-711DAAF45C33}" destId="{A6A9BD62-B329-459B-9A5A-E8B3EFBB37AD}" srcOrd="1" destOrd="0" parTransId="{1D9F4E02-1CF9-4248-BFAC-3201187ACBAB}" sibTransId="{009B6DC4-62B3-485F-84E2-243C62206C49}"/>
    <dgm:cxn modelId="{DF86BC60-108A-401B-ACB9-D14663C2686F}" type="presOf" srcId="{E62E5801-E828-436C-8801-711DAAF45C33}" destId="{6E6074EE-E3BF-432D-950B-01B51361FC18}" srcOrd="0" destOrd="0" presId="urn:microsoft.com/office/officeart/2008/layout/LinedList"/>
    <dgm:cxn modelId="{B9082D41-A09A-43DB-8274-2E464DEE4924}" type="presOf" srcId="{442F8909-9BD6-4267-B466-8630652FBAC7}" destId="{4B5CB539-AE04-4AB8-9DE7-35EF26108C70}" srcOrd="0" destOrd="0" presId="urn:microsoft.com/office/officeart/2008/layout/LinedList"/>
    <dgm:cxn modelId="{06BCCB61-3277-4B3B-AF8A-9B6B1FA2755B}" srcId="{E62E5801-E828-436C-8801-711DAAF45C33}" destId="{95F242CE-A149-4201-912C-80D019D76A52}" srcOrd="6" destOrd="0" parTransId="{BA13D56D-EEB1-4BA6-8BA3-24B21B5E6D77}" sibTransId="{E981392F-FB1A-4CEF-9334-8F2535182BD4}"/>
    <dgm:cxn modelId="{185D2B43-1F2A-4C88-98C7-EA5E2A571309}" type="presOf" srcId="{2380AC50-6449-4890-B34B-984A059E699A}" destId="{235C5366-D36E-49CB-8124-75AC20C3565B}" srcOrd="0" destOrd="0" presId="urn:microsoft.com/office/officeart/2008/layout/LinedList"/>
    <dgm:cxn modelId="{0F07E775-FFF9-40F2-8E43-63760C514903}" srcId="{E62E5801-E828-436C-8801-711DAAF45C33}" destId="{442F8909-9BD6-4267-B466-8630652FBAC7}" srcOrd="4" destOrd="0" parTransId="{0D3997E6-49A4-4F90-9BBF-84AE434F07BC}" sibTransId="{4A5EC561-A571-477E-B17F-1A8593AB0AFE}"/>
    <dgm:cxn modelId="{0B806559-CB00-406F-B52F-E19B86B22EE0}" type="presOf" srcId="{C6DE7C2D-63CB-4A5B-B5EB-18DBD9494D2E}" destId="{3F6306A9-3CF0-4193-87EA-BA5A6C8101F5}" srcOrd="0" destOrd="0" presId="urn:microsoft.com/office/officeart/2008/layout/LinedList"/>
    <dgm:cxn modelId="{DC567279-98CC-4BF3-9DB5-E7E768B03B40}" srcId="{E62E5801-E828-436C-8801-711DAAF45C33}" destId="{C2A2E892-F017-4403-811E-97B0E2B3A2F3}" srcOrd="5" destOrd="0" parTransId="{91F832BF-059D-4429-B841-777CFC302E33}" sibTransId="{32772A19-B44A-439A-999B-9F155A98A38A}"/>
    <dgm:cxn modelId="{A139BF80-DB9F-4A27-96C3-928074DEF4FD}" srcId="{E62E5801-E828-436C-8801-711DAAF45C33}" destId="{6AF59ADA-83F0-4BB8-ABD5-3B466BCB4312}" srcOrd="3" destOrd="0" parTransId="{B564E722-C5F6-4559-966E-A71F68B1A188}" sibTransId="{5402BEAF-0DE7-4C0E-A56F-5D73B60BEC4B}"/>
    <dgm:cxn modelId="{71CAB786-D707-485C-AAC8-E6A938402644}" type="presOf" srcId="{A6A9BD62-B329-459B-9A5A-E8B3EFBB37AD}" destId="{6998CFB3-E690-462B-AAE0-DD1118541B15}" srcOrd="0" destOrd="0" presId="urn:microsoft.com/office/officeart/2008/layout/LinedList"/>
    <dgm:cxn modelId="{681336A0-8E43-4591-866F-43B615F185C3}" type="presOf" srcId="{6AF59ADA-83F0-4BB8-ABD5-3B466BCB4312}" destId="{C2114F62-9E7F-4A4E-A043-8475CE2BF724}" srcOrd="0" destOrd="0" presId="urn:microsoft.com/office/officeart/2008/layout/LinedList"/>
    <dgm:cxn modelId="{637ECEBA-A3CC-46A3-ACA8-9D3403E62C11}" type="presOf" srcId="{7E337CC3-A5F8-4102-9860-E35030164C5E}" destId="{B142132A-E3C7-4B6C-B673-877084F6EED2}" srcOrd="0" destOrd="0" presId="urn:microsoft.com/office/officeart/2008/layout/LinedList"/>
    <dgm:cxn modelId="{071BB8D4-7193-4BEB-A95A-95B12CF0BD5C}" type="presOf" srcId="{95F242CE-A149-4201-912C-80D019D76A52}" destId="{488E80C9-75E5-4D01-8795-194854D5D594}" srcOrd="0" destOrd="0" presId="urn:microsoft.com/office/officeart/2008/layout/LinedList"/>
    <dgm:cxn modelId="{441CFEEE-04D6-4ACC-B394-D53654DB82F5}" type="presOf" srcId="{C2A2E892-F017-4403-811E-97B0E2B3A2F3}" destId="{83FB030B-9399-4892-A1DD-E316230F3B7F}" srcOrd="0" destOrd="0" presId="urn:microsoft.com/office/officeart/2008/layout/LinedList"/>
    <dgm:cxn modelId="{DD88EBD5-A52D-4EE5-93DB-54EC33828CEC}" type="presParOf" srcId="{6E6074EE-E3BF-432D-950B-01B51361FC18}" destId="{07C0B06E-A7C6-44A8-BF39-1A9D56BD8B5C}" srcOrd="0" destOrd="0" presId="urn:microsoft.com/office/officeart/2008/layout/LinedList"/>
    <dgm:cxn modelId="{8846D2AD-2BCE-49DC-803E-E5E762DA3946}" type="presParOf" srcId="{6E6074EE-E3BF-432D-950B-01B51361FC18}" destId="{2198DC41-EB50-4E76-A42B-99B8A194C713}" srcOrd="1" destOrd="0" presId="urn:microsoft.com/office/officeart/2008/layout/LinedList"/>
    <dgm:cxn modelId="{F878ADD2-CB1C-466C-9895-E2D11DAA3C5B}" type="presParOf" srcId="{2198DC41-EB50-4E76-A42B-99B8A194C713}" destId="{3F6306A9-3CF0-4193-87EA-BA5A6C8101F5}" srcOrd="0" destOrd="0" presId="urn:microsoft.com/office/officeart/2008/layout/LinedList"/>
    <dgm:cxn modelId="{601A7417-DD4E-44DA-891A-C510B02EDD1C}" type="presParOf" srcId="{2198DC41-EB50-4E76-A42B-99B8A194C713}" destId="{179706A0-0E37-49FE-B770-0FEB6C8DA4C2}" srcOrd="1" destOrd="0" presId="urn:microsoft.com/office/officeart/2008/layout/LinedList"/>
    <dgm:cxn modelId="{E1B4D30E-3FB7-4F29-A7A3-BAA32342DF22}" type="presParOf" srcId="{6E6074EE-E3BF-432D-950B-01B51361FC18}" destId="{CDA578BF-A017-45FF-B88D-EA22D5D35A81}" srcOrd="2" destOrd="0" presId="urn:microsoft.com/office/officeart/2008/layout/LinedList"/>
    <dgm:cxn modelId="{587FF6FE-BE03-4CA2-AA23-409DEC52C5E8}" type="presParOf" srcId="{6E6074EE-E3BF-432D-950B-01B51361FC18}" destId="{288E7512-9A6C-4F44-936E-5632669F47E4}" srcOrd="3" destOrd="0" presId="urn:microsoft.com/office/officeart/2008/layout/LinedList"/>
    <dgm:cxn modelId="{286CE5ED-01B9-40B0-82BC-093B87801435}" type="presParOf" srcId="{288E7512-9A6C-4F44-936E-5632669F47E4}" destId="{6998CFB3-E690-462B-AAE0-DD1118541B15}" srcOrd="0" destOrd="0" presId="urn:microsoft.com/office/officeart/2008/layout/LinedList"/>
    <dgm:cxn modelId="{DA91DCC1-AEE3-41C2-81C0-0516B9F85C73}" type="presParOf" srcId="{288E7512-9A6C-4F44-936E-5632669F47E4}" destId="{C168D228-E245-450F-B26A-4F6784B27524}" srcOrd="1" destOrd="0" presId="urn:microsoft.com/office/officeart/2008/layout/LinedList"/>
    <dgm:cxn modelId="{F60CDF9E-7F18-4CD5-8375-D92A1CE48D85}" type="presParOf" srcId="{6E6074EE-E3BF-432D-950B-01B51361FC18}" destId="{DCA807B9-B9AE-44D4-9AC0-A92846BFA134}" srcOrd="4" destOrd="0" presId="urn:microsoft.com/office/officeart/2008/layout/LinedList"/>
    <dgm:cxn modelId="{D5D15534-9D52-42AF-A482-C08DCAE5BC4F}" type="presParOf" srcId="{6E6074EE-E3BF-432D-950B-01B51361FC18}" destId="{56CE5A9A-7141-4068-A4AE-6D5FD598AA03}" srcOrd="5" destOrd="0" presId="urn:microsoft.com/office/officeart/2008/layout/LinedList"/>
    <dgm:cxn modelId="{B231BA19-ECC1-4259-9B97-6D263F89FF44}" type="presParOf" srcId="{56CE5A9A-7141-4068-A4AE-6D5FD598AA03}" destId="{235C5366-D36E-49CB-8124-75AC20C3565B}" srcOrd="0" destOrd="0" presId="urn:microsoft.com/office/officeart/2008/layout/LinedList"/>
    <dgm:cxn modelId="{7B30890D-CAEA-48FB-91C5-BF2BF0F9D36B}" type="presParOf" srcId="{56CE5A9A-7141-4068-A4AE-6D5FD598AA03}" destId="{9F72DD15-BDC8-45A2-B4C2-F65AFC5988A3}" srcOrd="1" destOrd="0" presId="urn:microsoft.com/office/officeart/2008/layout/LinedList"/>
    <dgm:cxn modelId="{2F836B23-55F2-4E15-89F6-7EEEA0D9D03C}" type="presParOf" srcId="{6E6074EE-E3BF-432D-950B-01B51361FC18}" destId="{2FBDCDA0-CA8C-41B2-B07D-1E2591A34E83}" srcOrd="6" destOrd="0" presId="urn:microsoft.com/office/officeart/2008/layout/LinedList"/>
    <dgm:cxn modelId="{701099DF-DCB8-49A9-9D28-8FC709873F2F}" type="presParOf" srcId="{6E6074EE-E3BF-432D-950B-01B51361FC18}" destId="{8A4FAF6A-8D38-48A6-AAD6-EDC989D81778}" srcOrd="7" destOrd="0" presId="urn:microsoft.com/office/officeart/2008/layout/LinedList"/>
    <dgm:cxn modelId="{565F32BD-84EA-4275-A214-4E0B3281626C}" type="presParOf" srcId="{8A4FAF6A-8D38-48A6-AAD6-EDC989D81778}" destId="{C2114F62-9E7F-4A4E-A043-8475CE2BF724}" srcOrd="0" destOrd="0" presId="urn:microsoft.com/office/officeart/2008/layout/LinedList"/>
    <dgm:cxn modelId="{7B52DC5F-FE9D-4863-B2E7-CD6B910642AC}" type="presParOf" srcId="{8A4FAF6A-8D38-48A6-AAD6-EDC989D81778}" destId="{0B31BA48-9812-405B-81A7-85EC9373DB5D}" srcOrd="1" destOrd="0" presId="urn:microsoft.com/office/officeart/2008/layout/LinedList"/>
    <dgm:cxn modelId="{DE904F09-8B51-4DF4-9A8C-8B959A1B5245}" type="presParOf" srcId="{6E6074EE-E3BF-432D-950B-01B51361FC18}" destId="{CA44B0D4-ED2A-4A36-AAA8-85BCAFC5D43E}" srcOrd="8" destOrd="0" presId="urn:microsoft.com/office/officeart/2008/layout/LinedList"/>
    <dgm:cxn modelId="{53338AF1-0843-4184-8152-1778E80BF7AA}" type="presParOf" srcId="{6E6074EE-E3BF-432D-950B-01B51361FC18}" destId="{F866A61B-5FDB-47BE-BB60-C6027F814934}" srcOrd="9" destOrd="0" presId="urn:microsoft.com/office/officeart/2008/layout/LinedList"/>
    <dgm:cxn modelId="{A73F9C19-8284-44B4-BAAF-9F63CB24EE8A}" type="presParOf" srcId="{F866A61B-5FDB-47BE-BB60-C6027F814934}" destId="{4B5CB539-AE04-4AB8-9DE7-35EF26108C70}" srcOrd="0" destOrd="0" presId="urn:microsoft.com/office/officeart/2008/layout/LinedList"/>
    <dgm:cxn modelId="{B6CA1068-477E-4FC3-967B-049845A6213B}" type="presParOf" srcId="{F866A61B-5FDB-47BE-BB60-C6027F814934}" destId="{E5167442-CB0D-4361-B18D-74EC1DDB79D0}" srcOrd="1" destOrd="0" presId="urn:microsoft.com/office/officeart/2008/layout/LinedList"/>
    <dgm:cxn modelId="{A7F40817-803A-4A9B-87FF-E9F8C4FD905D}" type="presParOf" srcId="{6E6074EE-E3BF-432D-950B-01B51361FC18}" destId="{628E14FD-7C45-4AC3-97BC-B39F2F01F84C}" srcOrd="10" destOrd="0" presId="urn:microsoft.com/office/officeart/2008/layout/LinedList"/>
    <dgm:cxn modelId="{AAD01C07-837E-4E0C-85FC-403A3F20E050}" type="presParOf" srcId="{6E6074EE-E3BF-432D-950B-01B51361FC18}" destId="{05E1835F-E803-4E28-A2EA-CE9D0AC2AC21}" srcOrd="11" destOrd="0" presId="urn:microsoft.com/office/officeart/2008/layout/LinedList"/>
    <dgm:cxn modelId="{ECCB601E-E513-4A22-872D-AC98882AC1F5}" type="presParOf" srcId="{05E1835F-E803-4E28-A2EA-CE9D0AC2AC21}" destId="{83FB030B-9399-4892-A1DD-E316230F3B7F}" srcOrd="0" destOrd="0" presId="urn:microsoft.com/office/officeart/2008/layout/LinedList"/>
    <dgm:cxn modelId="{034EF1B0-90A9-4735-924E-A7052E027F81}" type="presParOf" srcId="{05E1835F-E803-4E28-A2EA-CE9D0AC2AC21}" destId="{3A455C9B-18F1-4CBA-A985-A1BDC32FE335}" srcOrd="1" destOrd="0" presId="urn:microsoft.com/office/officeart/2008/layout/LinedList"/>
    <dgm:cxn modelId="{85F9AA35-074B-45B4-B2AB-05D4F6B76513}" type="presParOf" srcId="{6E6074EE-E3BF-432D-950B-01B51361FC18}" destId="{450AF6AA-994D-45C9-9BAC-2BC198E5617E}" srcOrd="12" destOrd="0" presId="urn:microsoft.com/office/officeart/2008/layout/LinedList"/>
    <dgm:cxn modelId="{88C4CFE7-5403-4723-A93A-6B1DD3451EAF}" type="presParOf" srcId="{6E6074EE-E3BF-432D-950B-01B51361FC18}" destId="{665A40DF-7565-47EA-B5C1-05BBAB3A29B5}" srcOrd="13" destOrd="0" presId="urn:microsoft.com/office/officeart/2008/layout/LinedList"/>
    <dgm:cxn modelId="{158DD2B3-13E6-4598-B1A4-57EBF1DD2E9E}" type="presParOf" srcId="{665A40DF-7565-47EA-B5C1-05BBAB3A29B5}" destId="{488E80C9-75E5-4D01-8795-194854D5D594}" srcOrd="0" destOrd="0" presId="urn:microsoft.com/office/officeart/2008/layout/LinedList"/>
    <dgm:cxn modelId="{1F32FB95-D20E-4FAF-BE73-F21940B6A77B}" type="presParOf" srcId="{665A40DF-7565-47EA-B5C1-05BBAB3A29B5}" destId="{6FC4DD2A-C20B-4B5B-83CC-AF75A06ACE3D}" srcOrd="1" destOrd="0" presId="urn:microsoft.com/office/officeart/2008/layout/LinedList"/>
    <dgm:cxn modelId="{34E2EA5E-92D3-49FC-92F3-5225277BB0D8}" type="presParOf" srcId="{6E6074EE-E3BF-432D-950B-01B51361FC18}" destId="{E4F758BF-1381-45A5-8F84-6189940F5BF0}" srcOrd="14" destOrd="0" presId="urn:microsoft.com/office/officeart/2008/layout/LinedList"/>
    <dgm:cxn modelId="{C76E719D-F0F9-4F52-9159-B67EB473426F}" type="presParOf" srcId="{6E6074EE-E3BF-432D-950B-01B51361FC18}" destId="{8D8F7EAF-DB28-446C-ADD9-416F3A7863EE}" srcOrd="15" destOrd="0" presId="urn:microsoft.com/office/officeart/2008/layout/LinedList"/>
    <dgm:cxn modelId="{083BC09E-4EFA-4263-8BC5-D24DF9B2A4C0}" type="presParOf" srcId="{8D8F7EAF-DB28-446C-ADD9-416F3A7863EE}" destId="{B142132A-E3C7-4B6C-B673-877084F6EED2}" srcOrd="0" destOrd="0" presId="urn:microsoft.com/office/officeart/2008/layout/LinedList"/>
    <dgm:cxn modelId="{7009EF7E-84CB-420F-A38D-6603C8791489}" type="presParOf" srcId="{8D8F7EAF-DB28-446C-ADD9-416F3A7863EE}" destId="{59A5B4A6-52C8-4154-ABAB-C0FF5BC4FFD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15B8E53-B6C5-467F-B15E-DF73A84DBA3B}"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01264F2D-C4AF-411A-A19E-32DDA476DE97}">
      <dgm:prSet/>
      <dgm:spPr/>
      <dgm:t>
        <a:bodyPr/>
        <a:lstStyle/>
        <a:p>
          <a:r>
            <a:rPr lang="en-GB" b="1" dirty="0">
              <a:solidFill>
                <a:srgbClr val="FF0000"/>
              </a:solidFill>
              <a:latin typeface="Arial" panose="020B0604020202020204" pitchFamily="34" charset="0"/>
              <a:cs typeface="Arial" panose="020B0604020202020204" pitchFamily="34" charset="0"/>
            </a:rPr>
            <a:t>A person cannot be a candidate if they:</a:t>
          </a:r>
          <a:endParaRPr lang="en-US" b="1" dirty="0">
            <a:solidFill>
              <a:srgbClr val="FF0000"/>
            </a:solidFill>
            <a:latin typeface="Arial" panose="020B0604020202020204" pitchFamily="34" charset="0"/>
            <a:cs typeface="Arial" panose="020B0604020202020204" pitchFamily="34" charset="0"/>
          </a:endParaRPr>
        </a:p>
      </dgm:t>
    </dgm:pt>
    <dgm:pt modelId="{8F2DDB5F-2CE2-468F-838B-2834B06BE01A}" type="parTrans" cxnId="{8273F5D2-9E6A-4898-BD3E-DC7BBB244C54}">
      <dgm:prSet/>
      <dgm:spPr/>
      <dgm:t>
        <a:bodyPr/>
        <a:lstStyle/>
        <a:p>
          <a:endParaRPr lang="en-US"/>
        </a:p>
      </dgm:t>
    </dgm:pt>
    <dgm:pt modelId="{FF5D65D5-7BAE-4566-A7EB-D71D4A60CA2C}" type="sibTrans" cxnId="{8273F5D2-9E6A-4898-BD3E-DC7BBB244C54}">
      <dgm:prSet/>
      <dgm:spPr/>
      <dgm:t>
        <a:bodyPr/>
        <a:lstStyle/>
        <a:p>
          <a:endParaRPr lang="en-US"/>
        </a:p>
      </dgm:t>
    </dgm:pt>
    <dgm:pt modelId="{22D7D264-D7D2-4169-AA8F-18DDD32CEACA}">
      <dgm:prSet custT="1"/>
      <dgm:spPr/>
      <dgm:t>
        <a:bodyPr/>
        <a:lstStyle/>
        <a:p>
          <a:r>
            <a:rPr lang="en-GB" sz="1600" dirty="0">
              <a:latin typeface="Arial" panose="020B0604020202020204" pitchFamily="34" charset="0"/>
              <a:cs typeface="Arial" panose="020B0604020202020204" pitchFamily="34" charset="0"/>
            </a:rPr>
            <a:t>are employed by the parish council</a:t>
          </a:r>
          <a:endParaRPr lang="en-US" sz="1600" dirty="0">
            <a:latin typeface="Arial" panose="020B0604020202020204" pitchFamily="34" charset="0"/>
            <a:cs typeface="Arial" panose="020B0604020202020204" pitchFamily="34" charset="0"/>
          </a:endParaRPr>
        </a:p>
      </dgm:t>
    </dgm:pt>
    <dgm:pt modelId="{62B2BB36-6FD9-4629-BA41-23825F1433BB}" type="parTrans" cxnId="{7E19EBE1-2F7C-4864-9DF2-D661546718FD}">
      <dgm:prSet/>
      <dgm:spPr/>
      <dgm:t>
        <a:bodyPr/>
        <a:lstStyle/>
        <a:p>
          <a:endParaRPr lang="en-US"/>
        </a:p>
      </dgm:t>
    </dgm:pt>
    <dgm:pt modelId="{CF56D29F-FF58-498B-BFD7-0D90E8DC5CFA}" type="sibTrans" cxnId="{7E19EBE1-2F7C-4864-9DF2-D661546718FD}">
      <dgm:prSet/>
      <dgm:spPr/>
      <dgm:t>
        <a:bodyPr/>
        <a:lstStyle/>
        <a:p>
          <a:endParaRPr lang="en-US"/>
        </a:p>
      </dgm:t>
    </dgm:pt>
    <dgm:pt modelId="{663E7BDB-3C1C-452A-802A-27279ED71CFA}">
      <dgm:prSet/>
      <dgm:spPr/>
      <dgm:t>
        <a:bodyPr/>
        <a:lstStyle/>
        <a:p>
          <a:r>
            <a:rPr lang="en-GB" dirty="0">
              <a:latin typeface="Arial" panose="020B0604020202020204" pitchFamily="34" charset="0"/>
              <a:cs typeface="Arial" panose="020B0604020202020204" pitchFamily="34" charset="0"/>
            </a:rPr>
            <a:t>are subject of a bankruptcy restrictions order (or interim order)</a:t>
          </a:r>
          <a:endParaRPr lang="en-US" dirty="0">
            <a:latin typeface="Arial" panose="020B0604020202020204" pitchFamily="34" charset="0"/>
            <a:cs typeface="Arial" panose="020B0604020202020204" pitchFamily="34" charset="0"/>
          </a:endParaRPr>
        </a:p>
      </dgm:t>
    </dgm:pt>
    <dgm:pt modelId="{4E744438-34B7-4A51-A5D4-9C9A4419977C}" type="parTrans" cxnId="{600E6CA0-9D68-4B08-A1D1-A23598C07AEB}">
      <dgm:prSet/>
      <dgm:spPr/>
      <dgm:t>
        <a:bodyPr/>
        <a:lstStyle/>
        <a:p>
          <a:endParaRPr lang="en-US"/>
        </a:p>
      </dgm:t>
    </dgm:pt>
    <dgm:pt modelId="{2CD6DB24-7655-4730-B911-76DC416C5DC4}" type="sibTrans" cxnId="{600E6CA0-9D68-4B08-A1D1-A23598C07AEB}">
      <dgm:prSet/>
      <dgm:spPr/>
      <dgm:t>
        <a:bodyPr/>
        <a:lstStyle/>
        <a:p>
          <a:endParaRPr lang="en-US"/>
        </a:p>
      </dgm:t>
    </dgm:pt>
    <dgm:pt modelId="{2DD97A7A-0654-430F-A083-24637BE7C341}">
      <dgm:prSet custT="1"/>
      <dgm:spPr/>
      <dgm:t>
        <a:bodyPr/>
        <a:lstStyle/>
        <a:p>
          <a:r>
            <a:rPr lang="en-GB" sz="1600" dirty="0">
              <a:latin typeface="Arial" panose="020B0604020202020204" pitchFamily="34" charset="0"/>
              <a:cs typeface="Arial" panose="020B0604020202020204" pitchFamily="34" charset="0"/>
            </a:rPr>
            <a:t>have been sentenced to certain terms of imprisonment </a:t>
          </a:r>
          <a:endParaRPr lang="en-US" sz="1600" dirty="0">
            <a:latin typeface="Arial" panose="020B0604020202020204" pitchFamily="34" charset="0"/>
            <a:cs typeface="Arial" panose="020B0604020202020204" pitchFamily="34" charset="0"/>
          </a:endParaRPr>
        </a:p>
      </dgm:t>
    </dgm:pt>
    <dgm:pt modelId="{0A13629C-CF2B-40A1-87A6-B899EF904158}" type="parTrans" cxnId="{5B618EF6-0982-4C9C-A08E-7048FB028722}">
      <dgm:prSet/>
      <dgm:spPr/>
      <dgm:t>
        <a:bodyPr/>
        <a:lstStyle/>
        <a:p>
          <a:endParaRPr lang="en-US"/>
        </a:p>
      </dgm:t>
    </dgm:pt>
    <dgm:pt modelId="{3BD631E6-9A36-405A-864B-0031EA22E1A6}" type="sibTrans" cxnId="{5B618EF6-0982-4C9C-A08E-7048FB028722}">
      <dgm:prSet/>
      <dgm:spPr/>
      <dgm:t>
        <a:bodyPr/>
        <a:lstStyle/>
        <a:p>
          <a:endParaRPr lang="en-US"/>
        </a:p>
      </dgm:t>
    </dgm:pt>
    <dgm:pt modelId="{AB7FB2A1-1C84-4B33-9B24-59BDDF7C1F47}">
      <dgm:prSet custT="1"/>
      <dgm:spPr/>
      <dgm:t>
        <a:bodyPr/>
        <a:lstStyle/>
        <a:p>
          <a:r>
            <a:rPr lang="en-GB" sz="1600" dirty="0">
              <a:latin typeface="Arial" panose="020B0604020202020204" pitchFamily="34" charset="0"/>
              <a:cs typeface="Arial" panose="020B0604020202020204" pitchFamily="34" charset="0"/>
            </a:rPr>
            <a:t>are serving a disqualification due to being found guilty of a corrupt or illegal practice by an election court</a:t>
          </a:r>
          <a:endParaRPr lang="en-US" sz="1600" dirty="0">
            <a:latin typeface="Arial" panose="020B0604020202020204" pitchFamily="34" charset="0"/>
            <a:cs typeface="Arial" panose="020B0604020202020204" pitchFamily="34" charset="0"/>
          </a:endParaRPr>
        </a:p>
      </dgm:t>
    </dgm:pt>
    <dgm:pt modelId="{0AD3DC4B-844B-4AEF-874F-BF9BF4E1BF52}" type="parTrans" cxnId="{2F21A4E1-1A0E-41CC-AB80-E3233E38060E}">
      <dgm:prSet/>
      <dgm:spPr/>
      <dgm:t>
        <a:bodyPr/>
        <a:lstStyle/>
        <a:p>
          <a:endParaRPr lang="en-US"/>
        </a:p>
      </dgm:t>
    </dgm:pt>
    <dgm:pt modelId="{ED7C10DA-3D5B-4194-9F10-487506C1C0EB}" type="sibTrans" cxnId="{2F21A4E1-1A0E-41CC-AB80-E3233E38060E}">
      <dgm:prSet/>
      <dgm:spPr/>
      <dgm:t>
        <a:bodyPr/>
        <a:lstStyle/>
        <a:p>
          <a:endParaRPr lang="en-US"/>
        </a:p>
      </dgm:t>
    </dgm:pt>
    <dgm:pt modelId="{206AFCF9-E6A5-4A3C-8D2A-99097A2DBABF}">
      <dgm:prSet/>
      <dgm:spPr/>
      <dgm:t>
        <a:bodyPr/>
        <a:lstStyle/>
        <a:p>
          <a:r>
            <a:rPr lang="en-GB" dirty="0">
              <a:latin typeface="Arial" panose="020B0604020202020204" pitchFamily="34" charset="0"/>
              <a:cs typeface="Arial" panose="020B0604020202020204" pitchFamily="34" charset="0"/>
            </a:rPr>
            <a:t>Full list of disqualifications on </a:t>
          </a:r>
          <a:r>
            <a:rPr lang="en-GB" dirty="0">
              <a:latin typeface="Arial" panose="020B0604020202020204" pitchFamily="34" charset="0"/>
              <a:cs typeface="Arial" panose="020B0604020202020204" pitchFamily="34" charset="0"/>
              <a:hlinkClick xmlns:r="http://schemas.openxmlformats.org/officeDocument/2006/relationships" r:id="rId1"/>
            </a:rPr>
            <a:t>Electoral Commission website</a:t>
          </a:r>
          <a:endParaRPr lang="en-US" dirty="0">
            <a:latin typeface="Arial" panose="020B0604020202020204" pitchFamily="34" charset="0"/>
            <a:cs typeface="Arial" panose="020B0604020202020204" pitchFamily="34" charset="0"/>
          </a:endParaRPr>
        </a:p>
      </dgm:t>
    </dgm:pt>
    <dgm:pt modelId="{65DE62BA-84BE-4EFC-A9ED-DF26B3620A6D}" type="parTrans" cxnId="{E0952754-8104-4506-A3EC-853453270E53}">
      <dgm:prSet/>
      <dgm:spPr/>
      <dgm:t>
        <a:bodyPr/>
        <a:lstStyle/>
        <a:p>
          <a:endParaRPr lang="en-US"/>
        </a:p>
      </dgm:t>
    </dgm:pt>
    <dgm:pt modelId="{522A919F-C1C3-41C8-82BE-06863DCDB85A}" type="sibTrans" cxnId="{E0952754-8104-4506-A3EC-853453270E53}">
      <dgm:prSet/>
      <dgm:spPr/>
      <dgm:t>
        <a:bodyPr/>
        <a:lstStyle/>
        <a:p>
          <a:endParaRPr lang="en-US"/>
        </a:p>
      </dgm:t>
    </dgm:pt>
    <dgm:pt modelId="{FD378228-87B4-4B2B-AD5E-5D649E1AAF47}">
      <dgm:prSet/>
      <dgm:spPr/>
      <dgm:t>
        <a:bodyPr/>
        <a:lstStyle/>
        <a:p>
          <a:r>
            <a:rPr lang="en-GB" b="1" dirty="0">
              <a:solidFill>
                <a:srgbClr val="FF0000"/>
              </a:solidFill>
              <a:latin typeface="Arial" panose="020B0604020202020204" pitchFamily="34" charset="0"/>
              <a:cs typeface="Arial" panose="020B0604020202020204" pitchFamily="34" charset="0"/>
            </a:rPr>
            <a:t>It is a matter for the candidate to determine their own eligibility to stand, and if necessary take advice from the Electoral Commission or their own personal legal advice.</a:t>
          </a:r>
          <a:endParaRPr lang="en-US" dirty="0">
            <a:solidFill>
              <a:srgbClr val="FF0000"/>
            </a:solidFill>
            <a:latin typeface="Arial" panose="020B0604020202020204" pitchFamily="34" charset="0"/>
            <a:cs typeface="Arial" panose="020B0604020202020204" pitchFamily="34" charset="0"/>
          </a:endParaRPr>
        </a:p>
      </dgm:t>
    </dgm:pt>
    <dgm:pt modelId="{D6DF7B35-AE17-4C54-A03E-EEF2B8AF8026}" type="parTrans" cxnId="{091D399D-7F89-4B41-A0C2-5180C73AC4FE}">
      <dgm:prSet/>
      <dgm:spPr/>
      <dgm:t>
        <a:bodyPr/>
        <a:lstStyle/>
        <a:p>
          <a:endParaRPr lang="en-US"/>
        </a:p>
      </dgm:t>
    </dgm:pt>
    <dgm:pt modelId="{C2A5932E-B4EA-4A2E-ADC6-846FC8FC90C5}" type="sibTrans" cxnId="{091D399D-7F89-4B41-A0C2-5180C73AC4FE}">
      <dgm:prSet/>
      <dgm:spPr/>
      <dgm:t>
        <a:bodyPr/>
        <a:lstStyle/>
        <a:p>
          <a:endParaRPr lang="en-US"/>
        </a:p>
      </dgm:t>
    </dgm:pt>
    <dgm:pt modelId="{54483B2E-9A09-4720-99BB-E28974AC6801}">
      <dgm:prSet custT="1"/>
      <dgm:spPr/>
      <dgm:t>
        <a:bodyPr/>
        <a:lstStyle/>
        <a:p>
          <a:r>
            <a:rPr lang="en-GB" sz="1600" b="1" dirty="0">
              <a:solidFill>
                <a:srgbClr val="FF0000"/>
              </a:solidFill>
              <a:latin typeface="Arial" panose="020B0604020202020204" pitchFamily="34" charset="0"/>
              <a:cs typeface="Arial" panose="020B0604020202020204" pitchFamily="34" charset="0"/>
            </a:rPr>
            <a:t>The Returning Officer will not be able to confirm whether or not a candidate is qualified or disqualified.</a:t>
          </a:r>
          <a:endParaRPr lang="en-US" sz="1600" dirty="0">
            <a:solidFill>
              <a:srgbClr val="FF0000"/>
            </a:solidFill>
            <a:latin typeface="Arial" panose="020B0604020202020204" pitchFamily="34" charset="0"/>
            <a:cs typeface="Arial" panose="020B0604020202020204" pitchFamily="34" charset="0"/>
          </a:endParaRPr>
        </a:p>
      </dgm:t>
    </dgm:pt>
    <dgm:pt modelId="{0A2E8E0B-0871-47E2-95C2-C62648611C65}" type="parTrans" cxnId="{769B83CB-6C9C-4ABC-88C5-59DC2944FCE8}">
      <dgm:prSet/>
      <dgm:spPr/>
      <dgm:t>
        <a:bodyPr/>
        <a:lstStyle/>
        <a:p>
          <a:endParaRPr lang="en-US"/>
        </a:p>
      </dgm:t>
    </dgm:pt>
    <dgm:pt modelId="{5DE1E5E2-21D7-46F4-B6E9-8894A7D305B8}" type="sibTrans" cxnId="{769B83CB-6C9C-4ABC-88C5-59DC2944FCE8}">
      <dgm:prSet/>
      <dgm:spPr/>
      <dgm:t>
        <a:bodyPr/>
        <a:lstStyle/>
        <a:p>
          <a:endParaRPr lang="en-US"/>
        </a:p>
      </dgm:t>
    </dgm:pt>
    <dgm:pt modelId="{B614DB2F-D2E1-4BEE-9CEE-560ECC03F13D}" type="pres">
      <dgm:prSet presAssocID="{715B8E53-B6C5-467F-B15E-DF73A84DBA3B}" presName="vert0" presStyleCnt="0">
        <dgm:presLayoutVars>
          <dgm:dir/>
          <dgm:animOne val="branch"/>
          <dgm:animLvl val="lvl"/>
        </dgm:presLayoutVars>
      </dgm:prSet>
      <dgm:spPr/>
    </dgm:pt>
    <dgm:pt modelId="{DE7C56A1-A2CD-4CC7-9C83-F1FC6F31BFD9}" type="pres">
      <dgm:prSet presAssocID="{01264F2D-C4AF-411A-A19E-32DDA476DE97}" presName="thickLine" presStyleLbl="alignNode1" presStyleIdx="0" presStyleCnt="8"/>
      <dgm:spPr/>
    </dgm:pt>
    <dgm:pt modelId="{88D92E47-BB4F-4BDC-914C-678B4B4ACC95}" type="pres">
      <dgm:prSet presAssocID="{01264F2D-C4AF-411A-A19E-32DDA476DE97}" presName="horz1" presStyleCnt="0"/>
      <dgm:spPr/>
    </dgm:pt>
    <dgm:pt modelId="{ED15CF3E-A4CF-4E23-BA71-EFC4F812258F}" type="pres">
      <dgm:prSet presAssocID="{01264F2D-C4AF-411A-A19E-32DDA476DE97}" presName="tx1" presStyleLbl="revTx" presStyleIdx="0" presStyleCnt="8"/>
      <dgm:spPr/>
    </dgm:pt>
    <dgm:pt modelId="{A7CBDA3E-68D6-4DB8-90E9-01DDC587E2FC}" type="pres">
      <dgm:prSet presAssocID="{01264F2D-C4AF-411A-A19E-32DDA476DE97}" presName="vert1" presStyleCnt="0"/>
      <dgm:spPr/>
    </dgm:pt>
    <dgm:pt modelId="{0C28DB48-2728-4ACF-9505-F4733CBC9A0F}" type="pres">
      <dgm:prSet presAssocID="{22D7D264-D7D2-4169-AA8F-18DDD32CEACA}" presName="thickLine" presStyleLbl="alignNode1" presStyleIdx="1" presStyleCnt="8"/>
      <dgm:spPr/>
    </dgm:pt>
    <dgm:pt modelId="{9BE69AA5-CEFC-4D5C-89D7-10D5092108B2}" type="pres">
      <dgm:prSet presAssocID="{22D7D264-D7D2-4169-AA8F-18DDD32CEACA}" presName="horz1" presStyleCnt="0"/>
      <dgm:spPr/>
    </dgm:pt>
    <dgm:pt modelId="{530ABC24-82F6-496C-A97D-0E28138F14B7}" type="pres">
      <dgm:prSet presAssocID="{22D7D264-D7D2-4169-AA8F-18DDD32CEACA}" presName="tx1" presStyleLbl="revTx" presStyleIdx="1" presStyleCnt="8"/>
      <dgm:spPr/>
    </dgm:pt>
    <dgm:pt modelId="{77822D0C-DE3B-4B81-A1BC-C8EC542F9F9E}" type="pres">
      <dgm:prSet presAssocID="{22D7D264-D7D2-4169-AA8F-18DDD32CEACA}" presName="vert1" presStyleCnt="0"/>
      <dgm:spPr/>
    </dgm:pt>
    <dgm:pt modelId="{10B8BCB1-A1D3-4710-A778-A0758800AD6E}" type="pres">
      <dgm:prSet presAssocID="{663E7BDB-3C1C-452A-802A-27279ED71CFA}" presName="thickLine" presStyleLbl="alignNode1" presStyleIdx="2" presStyleCnt="8"/>
      <dgm:spPr/>
    </dgm:pt>
    <dgm:pt modelId="{70147019-4DD7-402A-B8C3-5400E3F2DFBC}" type="pres">
      <dgm:prSet presAssocID="{663E7BDB-3C1C-452A-802A-27279ED71CFA}" presName="horz1" presStyleCnt="0"/>
      <dgm:spPr/>
    </dgm:pt>
    <dgm:pt modelId="{B6F22505-5A9D-4C57-8FF0-2F0259F3939E}" type="pres">
      <dgm:prSet presAssocID="{663E7BDB-3C1C-452A-802A-27279ED71CFA}" presName="tx1" presStyleLbl="revTx" presStyleIdx="2" presStyleCnt="8"/>
      <dgm:spPr/>
    </dgm:pt>
    <dgm:pt modelId="{8B6FE8F0-341E-497E-A13F-41427D7F58E1}" type="pres">
      <dgm:prSet presAssocID="{663E7BDB-3C1C-452A-802A-27279ED71CFA}" presName="vert1" presStyleCnt="0"/>
      <dgm:spPr/>
    </dgm:pt>
    <dgm:pt modelId="{42DBF31C-C562-40B5-AAA5-CA23848C3C83}" type="pres">
      <dgm:prSet presAssocID="{2DD97A7A-0654-430F-A083-24637BE7C341}" presName="thickLine" presStyleLbl="alignNode1" presStyleIdx="3" presStyleCnt="8"/>
      <dgm:spPr/>
    </dgm:pt>
    <dgm:pt modelId="{C3E4D58A-A7DF-49A8-AA77-4524EBC4F7AB}" type="pres">
      <dgm:prSet presAssocID="{2DD97A7A-0654-430F-A083-24637BE7C341}" presName="horz1" presStyleCnt="0"/>
      <dgm:spPr/>
    </dgm:pt>
    <dgm:pt modelId="{9ECBF609-AA55-422E-8A98-2AFC2D1EDAEC}" type="pres">
      <dgm:prSet presAssocID="{2DD97A7A-0654-430F-A083-24637BE7C341}" presName="tx1" presStyleLbl="revTx" presStyleIdx="3" presStyleCnt="8"/>
      <dgm:spPr/>
    </dgm:pt>
    <dgm:pt modelId="{0CBDE75F-91FD-4446-8541-83EF502FD394}" type="pres">
      <dgm:prSet presAssocID="{2DD97A7A-0654-430F-A083-24637BE7C341}" presName="vert1" presStyleCnt="0"/>
      <dgm:spPr/>
    </dgm:pt>
    <dgm:pt modelId="{E8A782FF-BE3B-4E6C-8549-BD2FE286AA82}" type="pres">
      <dgm:prSet presAssocID="{AB7FB2A1-1C84-4B33-9B24-59BDDF7C1F47}" presName="thickLine" presStyleLbl="alignNode1" presStyleIdx="4" presStyleCnt="8"/>
      <dgm:spPr/>
    </dgm:pt>
    <dgm:pt modelId="{8E062FFC-3B97-42A5-9A5F-952F0C35E86B}" type="pres">
      <dgm:prSet presAssocID="{AB7FB2A1-1C84-4B33-9B24-59BDDF7C1F47}" presName="horz1" presStyleCnt="0"/>
      <dgm:spPr/>
    </dgm:pt>
    <dgm:pt modelId="{0BB21535-BF44-4B5F-8F27-17D1D1841E4B}" type="pres">
      <dgm:prSet presAssocID="{AB7FB2A1-1C84-4B33-9B24-59BDDF7C1F47}" presName="tx1" presStyleLbl="revTx" presStyleIdx="4" presStyleCnt="8"/>
      <dgm:spPr/>
    </dgm:pt>
    <dgm:pt modelId="{76E309C5-208B-4D83-AC6C-547C0FB7AEC3}" type="pres">
      <dgm:prSet presAssocID="{AB7FB2A1-1C84-4B33-9B24-59BDDF7C1F47}" presName="vert1" presStyleCnt="0"/>
      <dgm:spPr/>
    </dgm:pt>
    <dgm:pt modelId="{E7902FCB-A7FD-4E32-BA40-50A06C25005C}" type="pres">
      <dgm:prSet presAssocID="{206AFCF9-E6A5-4A3C-8D2A-99097A2DBABF}" presName="thickLine" presStyleLbl="alignNode1" presStyleIdx="5" presStyleCnt="8"/>
      <dgm:spPr/>
    </dgm:pt>
    <dgm:pt modelId="{E16CD263-2E95-49CC-9ECE-BE81E86AFAF5}" type="pres">
      <dgm:prSet presAssocID="{206AFCF9-E6A5-4A3C-8D2A-99097A2DBABF}" presName="horz1" presStyleCnt="0"/>
      <dgm:spPr/>
    </dgm:pt>
    <dgm:pt modelId="{94503D54-EF0A-461B-9353-6DC5F0949E93}" type="pres">
      <dgm:prSet presAssocID="{206AFCF9-E6A5-4A3C-8D2A-99097A2DBABF}" presName="tx1" presStyleLbl="revTx" presStyleIdx="5" presStyleCnt="8"/>
      <dgm:spPr/>
    </dgm:pt>
    <dgm:pt modelId="{B1CF7B80-B12A-49A6-B8A4-978B6AD73423}" type="pres">
      <dgm:prSet presAssocID="{206AFCF9-E6A5-4A3C-8D2A-99097A2DBABF}" presName="vert1" presStyleCnt="0"/>
      <dgm:spPr/>
    </dgm:pt>
    <dgm:pt modelId="{7DEE71DF-DCA6-4719-B89C-01F49FF5E401}" type="pres">
      <dgm:prSet presAssocID="{FD378228-87B4-4B2B-AD5E-5D649E1AAF47}" presName="thickLine" presStyleLbl="alignNode1" presStyleIdx="6" presStyleCnt="8"/>
      <dgm:spPr/>
    </dgm:pt>
    <dgm:pt modelId="{21219DAF-21DE-4E57-8BA2-7E03EF9411A9}" type="pres">
      <dgm:prSet presAssocID="{FD378228-87B4-4B2B-AD5E-5D649E1AAF47}" presName="horz1" presStyleCnt="0"/>
      <dgm:spPr/>
    </dgm:pt>
    <dgm:pt modelId="{F1E2831A-E8F5-44D8-9DD2-F7A94F8FCACE}" type="pres">
      <dgm:prSet presAssocID="{FD378228-87B4-4B2B-AD5E-5D649E1AAF47}" presName="tx1" presStyleLbl="revTx" presStyleIdx="6" presStyleCnt="8"/>
      <dgm:spPr/>
    </dgm:pt>
    <dgm:pt modelId="{1F52E89E-B096-4957-B19C-C997ED5BBD63}" type="pres">
      <dgm:prSet presAssocID="{FD378228-87B4-4B2B-AD5E-5D649E1AAF47}" presName="vert1" presStyleCnt="0"/>
      <dgm:spPr/>
    </dgm:pt>
    <dgm:pt modelId="{407FC9B4-F6DC-452E-BFE1-231273273F27}" type="pres">
      <dgm:prSet presAssocID="{54483B2E-9A09-4720-99BB-E28974AC6801}" presName="thickLine" presStyleLbl="alignNode1" presStyleIdx="7" presStyleCnt="8"/>
      <dgm:spPr/>
    </dgm:pt>
    <dgm:pt modelId="{9469EC7F-CDC5-4955-A0B7-AA6C9C0D41AD}" type="pres">
      <dgm:prSet presAssocID="{54483B2E-9A09-4720-99BB-E28974AC6801}" presName="horz1" presStyleCnt="0"/>
      <dgm:spPr/>
    </dgm:pt>
    <dgm:pt modelId="{1B4EE184-0934-40EB-99CB-3CB032F2A231}" type="pres">
      <dgm:prSet presAssocID="{54483B2E-9A09-4720-99BB-E28974AC6801}" presName="tx1" presStyleLbl="revTx" presStyleIdx="7" presStyleCnt="8"/>
      <dgm:spPr/>
    </dgm:pt>
    <dgm:pt modelId="{0818DCCF-2AE9-4EB0-B37C-F12444BEB633}" type="pres">
      <dgm:prSet presAssocID="{54483B2E-9A09-4720-99BB-E28974AC6801}" presName="vert1" presStyleCnt="0"/>
      <dgm:spPr/>
    </dgm:pt>
  </dgm:ptLst>
  <dgm:cxnLst>
    <dgm:cxn modelId="{0CD2D11B-0666-427D-8D21-56E01131CD1C}" type="presOf" srcId="{FD378228-87B4-4B2B-AD5E-5D649E1AAF47}" destId="{F1E2831A-E8F5-44D8-9DD2-F7A94F8FCACE}" srcOrd="0" destOrd="0" presId="urn:microsoft.com/office/officeart/2008/layout/LinedList"/>
    <dgm:cxn modelId="{BFB0E938-49DC-4D2D-A123-E2FCC6BF6008}" type="presOf" srcId="{AB7FB2A1-1C84-4B33-9B24-59BDDF7C1F47}" destId="{0BB21535-BF44-4B5F-8F27-17D1D1841E4B}" srcOrd="0" destOrd="0" presId="urn:microsoft.com/office/officeart/2008/layout/LinedList"/>
    <dgm:cxn modelId="{EE7FE34C-FF16-4943-BBC6-F2DD95B8D89D}" type="presOf" srcId="{2DD97A7A-0654-430F-A083-24637BE7C341}" destId="{9ECBF609-AA55-422E-8A98-2AFC2D1EDAEC}" srcOrd="0" destOrd="0" presId="urn:microsoft.com/office/officeart/2008/layout/LinedList"/>
    <dgm:cxn modelId="{A3EAE950-6966-4523-9E0F-087ED8B0C791}" type="presOf" srcId="{54483B2E-9A09-4720-99BB-E28974AC6801}" destId="{1B4EE184-0934-40EB-99CB-3CB032F2A231}" srcOrd="0" destOrd="0" presId="urn:microsoft.com/office/officeart/2008/layout/LinedList"/>
    <dgm:cxn modelId="{E0952754-8104-4506-A3EC-853453270E53}" srcId="{715B8E53-B6C5-467F-B15E-DF73A84DBA3B}" destId="{206AFCF9-E6A5-4A3C-8D2A-99097A2DBABF}" srcOrd="5" destOrd="0" parTransId="{65DE62BA-84BE-4EFC-A9ED-DF26B3620A6D}" sibTransId="{522A919F-C1C3-41C8-82BE-06863DCDB85A}"/>
    <dgm:cxn modelId="{869F7079-34B8-49C4-A013-2B690DCA66F5}" type="presOf" srcId="{22D7D264-D7D2-4169-AA8F-18DDD32CEACA}" destId="{530ABC24-82F6-496C-A97D-0E28138F14B7}" srcOrd="0" destOrd="0" presId="urn:microsoft.com/office/officeart/2008/layout/LinedList"/>
    <dgm:cxn modelId="{091D399D-7F89-4B41-A0C2-5180C73AC4FE}" srcId="{715B8E53-B6C5-467F-B15E-DF73A84DBA3B}" destId="{FD378228-87B4-4B2B-AD5E-5D649E1AAF47}" srcOrd="6" destOrd="0" parTransId="{D6DF7B35-AE17-4C54-A03E-EEF2B8AF8026}" sibTransId="{C2A5932E-B4EA-4A2E-ADC6-846FC8FC90C5}"/>
    <dgm:cxn modelId="{600E6CA0-9D68-4B08-A1D1-A23598C07AEB}" srcId="{715B8E53-B6C5-467F-B15E-DF73A84DBA3B}" destId="{663E7BDB-3C1C-452A-802A-27279ED71CFA}" srcOrd="2" destOrd="0" parTransId="{4E744438-34B7-4A51-A5D4-9C9A4419977C}" sibTransId="{2CD6DB24-7655-4730-B911-76DC416C5DC4}"/>
    <dgm:cxn modelId="{F7C324B4-E3DA-4545-A320-3C02CC000190}" type="presOf" srcId="{01264F2D-C4AF-411A-A19E-32DDA476DE97}" destId="{ED15CF3E-A4CF-4E23-BA71-EFC4F812258F}" srcOrd="0" destOrd="0" presId="urn:microsoft.com/office/officeart/2008/layout/LinedList"/>
    <dgm:cxn modelId="{60C781CA-7872-4E58-AFFC-901FD738AF50}" type="presOf" srcId="{715B8E53-B6C5-467F-B15E-DF73A84DBA3B}" destId="{B614DB2F-D2E1-4BEE-9CEE-560ECC03F13D}" srcOrd="0" destOrd="0" presId="urn:microsoft.com/office/officeart/2008/layout/LinedList"/>
    <dgm:cxn modelId="{769B83CB-6C9C-4ABC-88C5-59DC2944FCE8}" srcId="{715B8E53-B6C5-467F-B15E-DF73A84DBA3B}" destId="{54483B2E-9A09-4720-99BB-E28974AC6801}" srcOrd="7" destOrd="0" parTransId="{0A2E8E0B-0871-47E2-95C2-C62648611C65}" sibTransId="{5DE1E5E2-21D7-46F4-B6E9-8894A7D305B8}"/>
    <dgm:cxn modelId="{8273F5D2-9E6A-4898-BD3E-DC7BBB244C54}" srcId="{715B8E53-B6C5-467F-B15E-DF73A84DBA3B}" destId="{01264F2D-C4AF-411A-A19E-32DDA476DE97}" srcOrd="0" destOrd="0" parTransId="{8F2DDB5F-2CE2-468F-838B-2834B06BE01A}" sibTransId="{FF5D65D5-7BAE-4566-A7EB-D71D4A60CA2C}"/>
    <dgm:cxn modelId="{2F21A4E1-1A0E-41CC-AB80-E3233E38060E}" srcId="{715B8E53-B6C5-467F-B15E-DF73A84DBA3B}" destId="{AB7FB2A1-1C84-4B33-9B24-59BDDF7C1F47}" srcOrd="4" destOrd="0" parTransId="{0AD3DC4B-844B-4AEF-874F-BF9BF4E1BF52}" sibTransId="{ED7C10DA-3D5B-4194-9F10-487506C1C0EB}"/>
    <dgm:cxn modelId="{7E19EBE1-2F7C-4864-9DF2-D661546718FD}" srcId="{715B8E53-B6C5-467F-B15E-DF73A84DBA3B}" destId="{22D7D264-D7D2-4169-AA8F-18DDD32CEACA}" srcOrd="1" destOrd="0" parTransId="{62B2BB36-6FD9-4629-BA41-23825F1433BB}" sibTransId="{CF56D29F-FF58-498B-BFD7-0D90E8DC5CFA}"/>
    <dgm:cxn modelId="{3D0ABDE3-47F2-4850-9B6D-676A8E405DB6}" type="presOf" srcId="{206AFCF9-E6A5-4A3C-8D2A-99097A2DBABF}" destId="{94503D54-EF0A-461B-9353-6DC5F0949E93}" srcOrd="0" destOrd="0" presId="urn:microsoft.com/office/officeart/2008/layout/LinedList"/>
    <dgm:cxn modelId="{5B618EF6-0982-4C9C-A08E-7048FB028722}" srcId="{715B8E53-B6C5-467F-B15E-DF73A84DBA3B}" destId="{2DD97A7A-0654-430F-A083-24637BE7C341}" srcOrd="3" destOrd="0" parTransId="{0A13629C-CF2B-40A1-87A6-B899EF904158}" sibTransId="{3BD631E6-9A36-405A-864B-0031EA22E1A6}"/>
    <dgm:cxn modelId="{EE34FCFA-FF3C-48AA-8049-F1EE7088A1D3}" type="presOf" srcId="{663E7BDB-3C1C-452A-802A-27279ED71CFA}" destId="{B6F22505-5A9D-4C57-8FF0-2F0259F3939E}" srcOrd="0" destOrd="0" presId="urn:microsoft.com/office/officeart/2008/layout/LinedList"/>
    <dgm:cxn modelId="{51DC220D-4F38-4A22-AB7D-E171472444F5}" type="presParOf" srcId="{B614DB2F-D2E1-4BEE-9CEE-560ECC03F13D}" destId="{DE7C56A1-A2CD-4CC7-9C83-F1FC6F31BFD9}" srcOrd="0" destOrd="0" presId="urn:microsoft.com/office/officeart/2008/layout/LinedList"/>
    <dgm:cxn modelId="{DAB12DAC-7FCF-4E28-8688-764827D8736D}" type="presParOf" srcId="{B614DB2F-D2E1-4BEE-9CEE-560ECC03F13D}" destId="{88D92E47-BB4F-4BDC-914C-678B4B4ACC95}" srcOrd="1" destOrd="0" presId="urn:microsoft.com/office/officeart/2008/layout/LinedList"/>
    <dgm:cxn modelId="{B554AE65-22BA-4206-9F0F-A89CEBFEBF61}" type="presParOf" srcId="{88D92E47-BB4F-4BDC-914C-678B4B4ACC95}" destId="{ED15CF3E-A4CF-4E23-BA71-EFC4F812258F}" srcOrd="0" destOrd="0" presId="urn:microsoft.com/office/officeart/2008/layout/LinedList"/>
    <dgm:cxn modelId="{66FC24EB-1A64-46F7-9D41-B5E37FB058C7}" type="presParOf" srcId="{88D92E47-BB4F-4BDC-914C-678B4B4ACC95}" destId="{A7CBDA3E-68D6-4DB8-90E9-01DDC587E2FC}" srcOrd="1" destOrd="0" presId="urn:microsoft.com/office/officeart/2008/layout/LinedList"/>
    <dgm:cxn modelId="{847BE9B8-E912-4B9B-AE89-D764FA70C337}" type="presParOf" srcId="{B614DB2F-D2E1-4BEE-9CEE-560ECC03F13D}" destId="{0C28DB48-2728-4ACF-9505-F4733CBC9A0F}" srcOrd="2" destOrd="0" presId="urn:microsoft.com/office/officeart/2008/layout/LinedList"/>
    <dgm:cxn modelId="{7A34D24E-363F-477B-A68E-B943F24B41B4}" type="presParOf" srcId="{B614DB2F-D2E1-4BEE-9CEE-560ECC03F13D}" destId="{9BE69AA5-CEFC-4D5C-89D7-10D5092108B2}" srcOrd="3" destOrd="0" presId="urn:microsoft.com/office/officeart/2008/layout/LinedList"/>
    <dgm:cxn modelId="{0F1F21ED-18B0-4271-8C64-1BB6D9192501}" type="presParOf" srcId="{9BE69AA5-CEFC-4D5C-89D7-10D5092108B2}" destId="{530ABC24-82F6-496C-A97D-0E28138F14B7}" srcOrd="0" destOrd="0" presId="urn:microsoft.com/office/officeart/2008/layout/LinedList"/>
    <dgm:cxn modelId="{9DCFD98C-5F1A-4980-A0BE-CAFDECF0643A}" type="presParOf" srcId="{9BE69AA5-CEFC-4D5C-89D7-10D5092108B2}" destId="{77822D0C-DE3B-4B81-A1BC-C8EC542F9F9E}" srcOrd="1" destOrd="0" presId="urn:microsoft.com/office/officeart/2008/layout/LinedList"/>
    <dgm:cxn modelId="{F33A1731-FC34-41B6-92C3-B00AA0ADA808}" type="presParOf" srcId="{B614DB2F-D2E1-4BEE-9CEE-560ECC03F13D}" destId="{10B8BCB1-A1D3-4710-A778-A0758800AD6E}" srcOrd="4" destOrd="0" presId="urn:microsoft.com/office/officeart/2008/layout/LinedList"/>
    <dgm:cxn modelId="{57E1D9F6-B98F-417B-AF47-8AECAD15F534}" type="presParOf" srcId="{B614DB2F-D2E1-4BEE-9CEE-560ECC03F13D}" destId="{70147019-4DD7-402A-B8C3-5400E3F2DFBC}" srcOrd="5" destOrd="0" presId="urn:microsoft.com/office/officeart/2008/layout/LinedList"/>
    <dgm:cxn modelId="{81AE656B-FAB8-4FF9-9371-51D769300681}" type="presParOf" srcId="{70147019-4DD7-402A-B8C3-5400E3F2DFBC}" destId="{B6F22505-5A9D-4C57-8FF0-2F0259F3939E}" srcOrd="0" destOrd="0" presId="urn:microsoft.com/office/officeart/2008/layout/LinedList"/>
    <dgm:cxn modelId="{D5356F97-68D3-4CC2-9494-ABD7AE3FBC4B}" type="presParOf" srcId="{70147019-4DD7-402A-B8C3-5400E3F2DFBC}" destId="{8B6FE8F0-341E-497E-A13F-41427D7F58E1}" srcOrd="1" destOrd="0" presId="urn:microsoft.com/office/officeart/2008/layout/LinedList"/>
    <dgm:cxn modelId="{C01FCA3F-059D-4CA6-9761-CAF3AD14ACF3}" type="presParOf" srcId="{B614DB2F-D2E1-4BEE-9CEE-560ECC03F13D}" destId="{42DBF31C-C562-40B5-AAA5-CA23848C3C83}" srcOrd="6" destOrd="0" presId="urn:microsoft.com/office/officeart/2008/layout/LinedList"/>
    <dgm:cxn modelId="{2D3C3CB1-2F74-4B10-8991-FAF7514ABEA5}" type="presParOf" srcId="{B614DB2F-D2E1-4BEE-9CEE-560ECC03F13D}" destId="{C3E4D58A-A7DF-49A8-AA77-4524EBC4F7AB}" srcOrd="7" destOrd="0" presId="urn:microsoft.com/office/officeart/2008/layout/LinedList"/>
    <dgm:cxn modelId="{D5656142-312E-4F94-86D2-69B9E9C75647}" type="presParOf" srcId="{C3E4D58A-A7DF-49A8-AA77-4524EBC4F7AB}" destId="{9ECBF609-AA55-422E-8A98-2AFC2D1EDAEC}" srcOrd="0" destOrd="0" presId="urn:microsoft.com/office/officeart/2008/layout/LinedList"/>
    <dgm:cxn modelId="{777D7E0C-770F-4077-995A-109E8BD7BCE6}" type="presParOf" srcId="{C3E4D58A-A7DF-49A8-AA77-4524EBC4F7AB}" destId="{0CBDE75F-91FD-4446-8541-83EF502FD394}" srcOrd="1" destOrd="0" presId="urn:microsoft.com/office/officeart/2008/layout/LinedList"/>
    <dgm:cxn modelId="{4F8E692B-DC63-4ACF-8668-CF8DBD8C95B7}" type="presParOf" srcId="{B614DB2F-D2E1-4BEE-9CEE-560ECC03F13D}" destId="{E8A782FF-BE3B-4E6C-8549-BD2FE286AA82}" srcOrd="8" destOrd="0" presId="urn:microsoft.com/office/officeart/2008/layout/LinedList"/>
    <dgm:cxn modelId="{2426A81E-45C3-4F4A-9188-D5083EAAE6E0}" type="presParOf" srcId="{B614DB2F-D2E1-4BEE-9CEE-560ECC03F13D}" destId="{8E062FFC-3B97-42A5-9A5F-952F0C35E86B}" srcOrd="9" destOrd="0" presId="urn:microsoft.com/office/officeart/2008/layout/LinedList"/>
    <dgm:cxn modelId="{500C2DA9-1701-4D10-B80B-A71C86184FDC}" type="presParOf" srcId="{8E062FFC-3B97-42A5-9A5F-952F0C35E86B}" destId="{0BB21535-BF44-4B5F-8F27-17D1D1841E4B}" srcOrd="0" destOrd="0" presId="urn:microsoft.com/office/officeart/2008/layout/LinedList"/>
    <dgm:cxn modelId="{EA234466-ED08-4755-A77C-D7905A47BBCA}" type="presParOf" srcId="{8E062FFC-3B97-42A5-9A5F-952F0C35E86B}" destId="{76E309C5-208B-4D83-AC6C-547C0FB7AEC3}" srcOrd="1" destOrd="0" presId="urn:microsoft.com/office/officeart/2008/layout/LinedList"/>
    <dgm:cxn modelId="{26C86391-E851-4ED1-AF6F-1180E41782BF}" type="presParOf" srcId="{B614DB2F-D2E1-4BEE-9CEE-560ECC03F13D}" destId="{E7902FCB-A7FD-4E32-BA40-50A06C25005C}" srcOrd="10" destOrd="0" presId="urn:microsoft.com/office/officeart/2008/layout/LinedList"/>
    <dgm:cxn modelId="{F66015D8-FDDB-4AB2-8927-0334E4E9510F}" type="presParOf" srcId="{B614DB2F-D2E1-4BEE-9CEE-560ECC03F13D}" destId="{E16CD263-2E95-49CC-9ECE-BE81E86AFAF5}" srcOrd="11" destOrd="0" presId="urn:microsoft.com/office/officeart/2008/layout/LinedList"/>
    <dgm:cxn modelId="{9FF9BABA-B7B2-4798-8612-5512481CE7E7}" type="presParOf" srcId="{E16CD263-2E95-49CC-9ECE-BE81E86AFAF5}" destId="{94503D54-EF0A-461B-9353-6DC5F0949E93}" srcOrd="0" destOrd="0" presId="urn:microsoft.com/office/officeart/2008/layout/LinedList"/>
    <dgm:cxn modelId="{9E54AC92-2E36-40AA-80FB-38B661642183}" type="presParOf" srcId="{E16CD263-2E95-49CC-9ECE-BE81E86AFAF5}" destId="{B1CF7B80-B12A-49A6-B8A4-978B6AD73423}" srcOrd="1" destOrd="0" presId="urn:microsoft.com/office/officeart/2008/layout/LinedList"/>
    <dgm:cxn modelId="{7BB5F00E-E94D-42E2-9CB8-0578E7356FF8}" type="presParOf" srcId="{B614DB2F-D2E1-4BEE-9CEE-560ECC03F13D}" destId="{7DEE71DF-DCA6-4719-B89C-01F49FF5E401}" srcOrd="12" destOrd="0" presId="urn:microsoft.com/office/officeart/2008/layout/LinedList"/>
    <dgm:cxn modelId="{069258BC-31E2-4772-BD0D-5E9EFF99B17C}" type="presParOf" srcId="{B614DB2F-D2E1-4BEE-9CEE-560ECC03F13D}" destId="{21219DAF-21DE-4E57-8BA2-7E03EF9411A9}" srcOrd="13" destOrd="0" presId="urn:microsoft.com/office/officeart/2008/layout/LinedList"/>
    <dgm:cxn modelId="{1F321560-02E6-4795-8865-068A33851917}" type="presParOf" srcId="{21219DAF-21DE-4E57-8BA2-7E03EF9411A9}" destId="{F1E2831A-E8F5-44D8-9DD2-F7A94F8FCACE}" srcOrd="0" destOrd="0" presId="urn:microsoft.com/office/officeart/2008/layout/LinedList"/>
    <dgm:cxn modelId="{03A37E64-989C-4891-943B-3EC8E485B7EB}" type="presParOf" srcId="{21219DAF-21DE-4E57-8BA2-7E03EF9411A9}" destId="{1F52E89E-B096-4957-B19C-C997ED5BBD63}" srcOrd="1" destOrd="0" presId="urn:microsoft.com/office/officeart/2008/layout/LinedList"/>
    <dgm:cxn modelId="{4A48B3C9-7EF2-4FC1-BFDC-C3A551BE57B0}" type="presParOf" srcId="{B614DB2F-D2E1-4BEE-9CEE-560ECC03F13D}" destId="{407FC9B4-F6DC-452E-BFE1-231273273F27}" srcOrd="14" destOrd="0" presId="urn:microsoft.com/office/officeart/2008/layout/LinedList"/>
    <dgm:cxn modelId="{5261274F-AA7C-4BDE-ACF7-E6D31A785F64}" type="presParOf" srcId="{B614DB2F-D2E1-4BEE-9CEE-560ECC03F13D}" destId="{9469EC7F-CDC5-4955-A0B7-AA6C9C0D41AD}" srcOrd="15" destOrd="0" presId="urn:microsoft.com/office/officeart/2008/layout/LinedList"/>
    <dgm:cxn modelId="{CBA56C47-9A3A-47F2-AF6F-9AEF2F6D2DD4}" type="presParOf" srcId="{9469EC7F-CDC5-4955-A0B7-AA6C9C0D41AD}" destId="{1B4EE184-0934-40EB-99CB-3CB032F2A231}" srcOrd="0" destOrd="0" presId="urn:microsoft.com/office/officeart/2008/layout/LinedList"/>
    <dgm:cxn modelId="{3433DD9E-FBCF-498D-A142-3BC219283F44}" type="presParOf" srcId="{9469EC7F-CDC5-4955-A0B7-AA6C9C0D41AD}" destId="{0818DCCF-2AE9-4EB0-B37C-F12444BEB63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9D6CE37-53B1-4277-AA36-EDF41998AEE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8931BF1C-7501-4705-A911-70A9ADFB33E0}">
      <dgm:prSet custT="1"/>
      <dgm:spPr/>
      <dgm:t>
        <a:bodyPr/>
        <a:lstStyle/>
        <a:p>
          <a:r>
            <a:rPr lang="en-GB" sz="1600" dirty="0">
              <a:latin typeface="Arial" panose="020B0604020202020204" pitchFamily="34" charset="0"/>
              <a:cs typeface="Arial" panose="020B0604020202020204" pitchFamily="34" charset="0"/>
            </a:rPr>
            <a:t>The name of the ward only applies to Keynsham, Midsomer Norton and Radstock town councils</a:t>
          </a:r>
          <a:endParaRPr lang="en-US" sz="1600" dirty="0">
            <a:latin typeface="Arial" panose="020B0604020202020204" pitchFamily="34" charset="0"/>
            <a:cs typeface="Arial" panose="020B0604020202020204" pitchFamily="34" charset="0"/>
          </a:endParaRPr>
        </a:p>
      </dgm:t>
    </dgm:pt>
    <dgm:pt modelId="{418BC18E-6F7B-46AE-B4F6-5190AD7DE3E2}" type="parTrans" cxnId="{E3866445-BF9E-4267-A93A-2E7AC1A57750}">
      <dgm:prSet/>
      <dgm:spPr/>
      <dgm:t>
        <a:bodyPr/>
        <a:lstStyle/>
        <a:p>
          <a:endParaRPr lang="en-US"/>
        </a:p>
      </dgm:t>
    </dgm:pt>
    <dgm:pt modelId="{B8E68ECE-EE7C-4913-891A-148B1D590EC6}" type="sibTrans" cxnId="{E3866445-BF9E-4267-A93A-2E7AC1A57750}">
      <dgm:prSet/>
      <dgm:spPr/>
      <dgm:t>
        <a:bodyPr/>
        <a:lstStyle/>
        <a:p>
          <a:endParaRPr lang="en-US"/>
        </a:p>
      </dgm:t>
    </dgm:pt>
    <dgm:pt modelId="{8AE8C13F-EBC8-4692-AFCE-48435617123B}">
      <dgm:prSet custT="1"/>
      <dgm:spPr/>
      <dgm:t>
        <a:bodyPr/>
        <a:lstStyle/>
        <a:p>
          <a:r>
            <a:rPr lang="en-GB" sz="1600" dirty="0">
              <a:latin typeface="Arial" panose="020B0604020202020204" pitchFamily="34" charset="0"/>
              <a:cs typeface="Arial" panose="020B0604020202020204" pitchFamily="34" charset="0"/>
            </a:rPr>
            <a:t>For all the other parish councils the ward field should be left blank.</a:t>
          </a:r>
          <a:endParaRPr lang="en-US" sz="1600" dirty="0">
            <a:latin typeface="Arial" panose="020B0604020202020204" pitchFamily="34" charset="0"/>
            <a:cs typeface="Arial" panose="020B0604020202020204" pitchFamily="34" charset="0"/>
          </a:endParaRPr>
        </a:p>
      </dgm:t>
    </dgm:pt>
    <dgm:pt modelId="{1890194C-6413-48ED-8DE1-271DE420C0CD}" type="parTrans" cxnId="{56AAD4FC-A45A-4CDC-ABB7-C95043A23B7C}">
      <dgm:prSet/>
      <dgm:spPr/>
      <dgm:t>
        <a:bodyPr/>
        <a:lstStyle/>
        <a:p>
          <a:endParaRPr lang="en-US"/>
        </a:p>
      </dgm:t>
    </dgm:pt>
    <dgm:pt modelId="{50716EEF-0DD1-4A8C-83F1-4D1EF5CFFD72}" type="sibTrans" cxnId="{56AAD4FC-A45A-4CDC-ABB7-C95043A23B7C}">
      <dgm:prSet/>
      <dgm:spPr/>
      <dgm:t>
        <a:bodyPr/>
        <a:lstStyle/>
        <a:p>
          <a:endParaRPr lang="en-US"/>
        </a:p>
      </dgm:t>
    </dgm:pt>
    <dgm:pt modelId="{25616BC1-0924-4D0B-8AAD-E6C206A8354D}">
      <dgm:prSet custT="1"/>
      <dgm:spPr/>
      <dgm:t>
        <a:bodyPr/>
        <a:lstStyle/>
        <a:p>
          <a:r>
            <a:rPr lang="en-GB" sz="1600" dirty="0">
              <a:latin typeface="Arial" panose="020B0604020202020204" pitchFamily="34" charset="0"/>
              <a:cs typeface="Arial" panose="020B0604020202020204" pitchFamily="34" charset="0"/>
            </a:rPr>
            <a:t>Insert the name of the parish</a:t>
          </a:r>
          <a:endParaRPr lang="en-US" sz="1600" dirty="0">
            <a:latin typeface="Arial" panose="020B0604020202020204" pitchFamily="34" charset="0"/>
            <a:cs typeface="Arial" panose="020B0604020202020204" pitchFamily="34" charset="0"/>
          </a:endParaRPr>
        </a:p>
      </dgm:t>
    </dgm:pt>
    <dgm:pt modelId="{6201E9B0-A5A5-4604-BC2A-34CE8C0E8EC4}" type="parTrans" cxnId="{CF13352E-C550-4EAF-ABD7-20EA9877E9A7}">
      <dgm:prSet/>
      <dgm:spPr/>
      <dgm:t>
        <a:bodyPr/>
        <a:lstStyle/>
        <a:p>
          <a:endParaRPr lang="en-US"/>
        </a:p>
      </dgm:t>
    </dgm:pt>
    <dgm:pt modelId="{2D55B7AC-60B5-435B-A660-AD65B8BC9FE6}" type="sibTrans" cxnId="{CF13352E-C550-4EAF-ABD7-20EA9877E9A7}">
      <dgm:prSet/>
      <dgm:spPr/>
      <dgm:t>
        <a:bodyPr/>
        <a:lstStyle/>
        <a:p>
          <a:endParaRPr lang="en-US"/>
        </a:p>
      </dgm:t>
    </dgm:pt>
    <dgm:pt modelId="{0C83E017-F03D-48C6-B5DA-B83919773DC2}">
      <dgm:prSet custT="1"/>
      <dgm:spPr/>
      <dgm:t>
        <a:bodyPr/>
        <a:lstStyle/>
        <a:p>
          <a:r>
            <a:rPr lang="en-GB" sz="1600" dirty="0">
              <a:latin typeface="Arial" panose="020B0604020202020204" pitchFamily="34" charset="0"/>
              <a:cs typeface="Arial" panose="020B0604020202020204" pitchFamily="34" charset="0"/>
            </a:rPr>
            <a:t>Insert the date of the election (if not pre-populated)</a:t>
          </a:r>
          <a:endParaRPr lang="en-US" sz="1600" dirty="0">
            <a:latin typeface="Arial" panose="020B0604020202020204" pitchFamily="34" charset="0"/>
            <a:cs typeface="Arial" panose="020B0604020202020204" pitchFamily="34" charset="0"/>
          </a:endParaRPr>
        </a:p>
      </dgm:t>
    </dgm:pt>
    <dgm:pt modelId="{FC98244A-6A42-468E-B24E-9644F383BBD9}" type="parTrans" cxnId="{396181B5-1714-46F8-A3F3-CEC1DD642C4E}">
      <dgm:prSet/>
      <dgm:spPr/>
      <dgm:t>
        <a:bodyPr/>
        <a:lstStyle/>
        <a:p>
          <a:endParaRPr lang="en-US"/>
        </a:p>
      </dgm:t>
    </dgm:pt>
    <dgm:pt modelId="{DFD0903F-1C69-47D4-B78F-8C5F1BD2BFA7}" type="sibTrans" cxnId="{396181B5-1714-46F8-A3F3-CEC1DD642C4E}">
      <dgm:prSet/>
      <dgm:spPr/>
      <dgm:t>
        <a:bodyPr/>
        <a:lstStyle/>
        <a:p>
          <a:endParaRPr lang="en-US"/>
        </a:p>
      </dgm:t>
    </dgm:pt>
    <dgm:pt modelId="{B94E0999-5E7B-404E-8864-2A0D97470DEF}" type="pres">
      <dgm:prSet presAssocID="{B9D6CE37-53B1-4277-AA36-EDF41998AEE6}" presName="vert0" presStyleCnt="0">
        <dgm:presLayoutVars>
          <dgm:dir/>
          <dgm:animOne val="branch"/>
          <dgm:animLvl val="lvl"/>
        </dgm:presLayoutVars>
      </dgm:prSet>
      <dgm:spPr/>
    </dgm:pt>
    <dgm:pt modelId="{873F8153-3E67-4633-B2B2-F12AB077FF32}" type="pres">
      <dgm:prSet presAssocID="{8931BF1C-7501-4705-A911-70A9ADFB33E0}" presName="thickLine" presStyleLbl="alignNode1" presStyleIdx="0" presStyleCnt="4"/>
      <dgm:spPr/>
    </dgm:pt>
    <dgm:pt modelId="{D5DFE1C4-0FEB-4070-B887-49E02B03A7B7}" type="pres">
      <dgm:prSet presAssocID="{8931BF1C-7501-4705-A911-70A9ADFB33E0}" presName="horz1" presStyleCnt="0"/>
      <dgm:spPr/>
    </dgm:pt>
    <dgm:pt modelId="{A3CD3330-091E-4D10-A48B-852E4C8C91C4}" type="pres">
      <dgm:prSet presAssocID="{8931BF1C-7501-4705-A911-70A9ADFB33E0}" presName="tx1" presStyleLbl="revTx" presStyleIdx="0" presStyleCnt="4"/>
      <dgm:spPr/>
    </dgm:pt>
    <dgm:pt modelId="{CA37F145-56A7-420D-97EA-10B20644E7F6}" type="pres">
      <dgm:prSet presAssocID="{8931BF1C-7501-4705-A911-70A9ADFB33E0}" presName="vert1" presStyleCnt="0"/>
      <dgm:spPr/>
    </dgm:pt>
    <dgm:pt modelId="{9A5AA30D-84B3-48A3-9F94-77D94A616705}" type="pres">
      <dgm:prSet presAssocID="{8AE8C13F-EBC8-4692-AFCE-48435617123B}" presName="thickLine" presStyleLbl="alignNode1" presStyleIdx="1" presStyleCnt="4"/>
      <dgm:spPr/>
    </dgm:pt>
    <dgm:pt modelId="{7AD66478-DDAB-4DB1-AB29-FBB0F3406AB4}" type="pres">
      <dgm:prSet presAssocID="{8AE8C13F-EBC8-4692-AFCE-48435617123B}" presName="horz1" presStyleCnt="0"/>
      <dgm:spPr/>
    </dgm:pt>
    <dgm:pt modelId="{907246E6-5FC1-4A4C-ACD2-10C14F2724A1}" type="pres">
      <dgm:prSet presAssocID="{8AE8C13F-EBC8-4692-AFCE-48435617123B}" presName="tx1" presStyleLbl="revTx" presStyleIdx="1" presStyleCnt="4"/>
      <dgm:spPr/>
    </dgm:pt>
    <dgm:pt modelId="{B71C64F8-E6A5-4F23-9A8D-54C8A11BF259}" type="pres">
      <dgm:prSet presAssocID="{8AE8C13F-EBC8-4692-AFCE-48435617123B}" presName="vert1" presStyleCnt="0"/>
      <dgm:spPr/>
    </dgm:pt>
    <dgm:pt modelId="{84DD400A-9F7E-45CD-96F1-83A9EF649E46}" type="pres">
      <dgm:prSet presAssocID="{25616BC1-0924-4D0B-8AAD-E6C206A8354D}" presName="thickLine" presStyleLbl="alignNode1" presStyleIdx="2" presStyleCnt="4"/>
      <dgm:spPr/>
    </dgm:pt>
    <dgm:pt modelId="{A8BA5175-5F80-41D5-82FD-024AE6AF6C01}" type="pres">
      <dgm:prSet presAssocID="{25616BC1-0924-4D0B-8AAD-E6C206A8354D}" presName="horz1" presStyleCnt="0"/>
      <dgm:spPr/>
    </dgm:pt>
    <dgm:pt modelId="{6FE65B43-8033-42C6-A7CF-365D7FB2DE0F}" type="pres">
      <dgm:prSet presAssocID="{25616BC1-0924-4D0B-8AAD-E6C206A8354D}" presName="tx1" presStyleLbl="revTx" presStyleIdx="2" presStyleCnt="4"/>
      <dgm:spPr/>
    </dgm:pt>
    <dgm:pt modelId="{75BC0765-A3AF-4C65-84A0-D4B4AAF1A645}" type="pres">
      <dgm:prSet presAssocID="{25616BC1-0924-4D0B-8AAD-E6C206A8354D}" presName="vert1" presStyleCnt="0"/>
      <dgm:spPr/>
    </dgm:pt>
    <dgm:pt modelId="{6518A8F1-E953-4330-AEBF-7B96B171DEB3}" type="pres">
      <dgm:prSet presAssocID="{0C83E017-F03D-48C6-B5DA-B83919773DC2}" presName="thickLine" presStyleLbl="alignNode1" presStyleIdx="3" presStyleCnt="4"/>
      <dgm:spPr/>
    </dgm:pt>
    <dgm:pt modelId="{423FF5D2-AC92-482D-B64E-199545457557}" type="pres">
      <dgm:prSet presAssocID="{0C83E017-F03D-48C6-B5DA-B83919773DC2}" presName="horz1" presStyleCnt="0"/>
      <dgm:spPr/>
    </dgm:pt>
    <dgm:pt modelId="{26D25FE9-AADB-4D6B-8AF9-4E581A24A51C}" type="pres">
      <dgm:prSet presAssocID="{0C83E017-F03D-48C6-B5DA-B83919773DC2}" presName="tx1" presStyleLbl="revTx" presStyleIdx="3" presStyleCnt="4"/>
      <dgm:spPr/>
    </dgm:pt>
    <dgm:pt modelId="{4E867733-D287-4960-9C05-A318515CD0B8}" type="pres">
      <dgm:prSet presAssocID="{0C83E017-F03D-48C6-B5DA-B83919773DC2}" presName="vert1" presStyleCnt="0"/>
      <dgm:spPr/>
    </dgm:pt>
  </dgm:ptLst>
  <dgm:cxnLst>
    <dgm:cxn modelId="{CF13352E-C550-4EAF-ABD7-20EA9877E9A7}" srcId="{B9D6CE37-53B1-4277-AA36-EDF41998AEE6}" destId="{25616BC1-0924-4D0B-8AAD-E6C206A8354D}" srcOrd="2" destOrd="0" parTransId="{6201E9B0-A5A5-4604-BC2A-34CE8C0E8EC4}" sibTransId="{2D55B7AC-60B5-435B-A660-AD65B8BC9FE6}"/>
    <dgm:cxn modelId="{50A3D230-3453-4BAF-984E-E5DBC14B3D8D}" type="presOf" srcId="{25616BC1-0924-4D0B-8AAD-E6C206A8354D}" destId="{6FE65B43-8033-42C6-A7CF-365D7FB2DE0F}" srcOrd="0" destOrd="0" presId="urn:microsoft.com/office/officeart/2008/layout/LinedList"/>
    <dgm:cxn modelId="{E3866445-BF9E-4267-A93A-2E7AC1A57750}" srcId="{B9D6CE37-53B1-4277-AA36-EDF41998AEE6}" destId="{8931BF1C-7501-4705-A911-70A9ADFB33E0}" srcOrd="0" destOrd="0" parTransId="{418BC18E-6F7B-46AE-B4F6-5190AD7DE3E2}" sibTransId="{B8E68ECE-EE7C-4913-891A-148B1D590EC6}"/>
    <dgm:cxn modelId="{5D924445-6671-4AD9-9E34-90B98B4C33E7}" type="presOf" srcId="{8AE8C13F-EBC8-4692-AFCE-48435617123B}" destId="{907246E6-5FC1-4A4C-ACD2-10C14F2724A1}" srcOrd="0" destOrd="0" presId="urn:microsoft.com/office/officeart/2008/layout/LinedList"/>
    <dgm:cxn modelId="{F044656D-6CBA-4E0F-B13F-B7D7EFD8F224}" type="presOf" srcId="{8931BF1C-7501-4705-A911-70A9ADFB33E0}" destId="{A3CD3330-091E-4D10-A48B-852E4C8C91C4}" srcOrd="0" destOrd="0" presId="urn:microsoft.com/office/officeart/2008/layout/LinedList"/>
    <dgm:cxn modelId="{676A9A72-2C2D-4226-A406-6986559A62BE}" type="presOf" srcId="{0C83E017-F03D-48C6-B5DA-B83919773DC2}" destId="{26D25FE9-AADB-4D6B-8AF9-4E581A24A51C}" srcOrd="0" destOrd="0" presId="urn:microsoft.com/office/officeart/2008/layout/LinedList"/>
    <dgm:cxn modelId="{16C7B697-77C3-4C84-B8BA-A77E0CEC8DAB}" type="presOf" srcId="{B9D6CE37-53B1-4277-AA36-EDF41998AEE6}" destId="{B94E0999-5E7B-404E-8864-2A0D97470DEF}" srcOrd="0" destOrd="0" presId="urn:microsoft.com/office/officeart/2008/layout/LinedList"/>
    <dgm:cxn modelId="{396181B5-1714-46F8-A3F3-CEC1DD642C4E}" srcId="{B9D6CE37-53B1-4277-AA36-EDF41998AEE6}" destId="{0C83E017-F03D-48C6-B5DA-B83919773DC2}" srcOrd="3" destOrd="0" parTransId="{FC98244A-6A42-468E-B24E-9644F383BBD9}" sibTransId="{DFD0903F-1C69-47D4-B78F-8C5F1BD2BFA7}"/>
    <dgm:cxn modelId="{56AAD4FC-A45A-4CDC-ABB7-C95043A23B7C}" srcId="{B9D6CE37-53B1-4277-AA36-EDF41998AEE6}" destId="{8AE8C13F-EBC8-4692-AFCE-48435617123B}" srcOrd="1" destOrd="0" parTransId="{1890194C-6413-48ED-8DE1-271DE420C0CD}" sibTransId="{50716EEF-0DD1-4A8C-83F1-4D1EF5CFFD72}"/>
    <dgm:cxn modelId="{C3FAA5C1-7785-4BBA-94ED-C7C74F07D27A}" type="presParOf" srcId="{B94E0999-5E7B-404E-8864-2A0D97470DEF}" destId="{873F8153-3E67-4633-B2B2-F12AB077FF32}" srcOrd="0" destOrd="0" presId="urn:microsoft.com/office/officeart/2008/layout/LinedList"/>
    <dgm:cxn modelId="{91A4AF21-F7A4-4232-B358-0954FC86BD31}" type="presParOf" srcId="{B94E0999-5E7B-404E-8864-2A0D97470DEF}" destId="{D5DFE1C4-0FEB-4070-B887-49E02B03A7B7}" srcOrd="1" destOrd="0" presId="urn:microsoft.com/office/officeart/2008/layout/LinedList"/>
    <dgm:cxn modelId="{B4B89C89-5161-40E7-B464-0B86F4A276F6}" type="presParOf" srcId="{D5DFE1C4-0FEB-4070-B887-49E02B03A7B7}" destId="{A3CD3330-091E-4D10-A48B-852E4C8C91C4}" srcOrd="0" destOrd="0" presId="urn:microsoft.com/office/officeart/2008/layout/LinedList"/>
    <dgm:cxn modelId="{EF03D2F0-3D66-4BF5-A29E-D6DD927EB7F3}" type="presParOf" srcId="{D5DFE1C4-0FEB-4070-B887-49E02B03A7B7}" destId="{CA37F145-56A7-420D-97EA-10B20644E7F6}" srcOrd="1" destOrd="0" presId="urn:microsoft.com/office/officeart/2008/layout/LinedList"/>
    <dgm:cxn modelId="{207542F5-98E7-4FE2-99E1-4EAB4ACC4E1C}" type="presParOf" srcId="{B94E0999-5E7B-404E-8864-2A0D97470DEF}" destId="{9A5AA30D-84B3-48A3-9F94-77D94A616705}" srcOrd="2" destOrd="0" presId="urn:microsoft.com/office/officeart/2008/layout/LinedList"/>
    <dgm:cxn modelId="{9DC70333-3702-4FF2-9051-D5B31F06A288}" type="presParOf" srcId="{B94E0999-5E7B-404E-8864-2A0D97470DEF}" destId="{7AD66478-DDAB-4DB1-AB29-FBB0F3406AB4}" srcOrd="3" destOrd="0" presId="urn:microsoft.com/office/officeart/2008/layout/LinedList"/>
    <dgm:cxn modelId="{2411B2DF-59E7-42DB-B760-BE6F55EFBDE4}" type="presParOf" srcId="{7AD66478-DDAB-4DB1-AB29-FBB0F3406AB4}" destId="{907246E6-5FC1-4A4C-ACD2-10C14F2724A1}" srcOrd="0" destOrd="0" presId="urn:microsoft.com/office/officeart/2008/layout/LinedList"/>
    <dgm:cxn modelId="{9A3AA933-CBC6-49D8-8792-9B941A851FE9}" type="presParOf" srcId="{7AD66478-DDAB-4DB1-AB29-FBB0F3406AB4}" destId="{B71C64F8-E6A5-4F23-9A8D-54C8A11BF259}" srcOrd="1" destOrd="0" presId="urn:microsoft.com/office/officeart/2008/layout/LinedList"/>
    <dgm:cxn modelId="{23DCBF4C-2094-4EBE-96DA-96DAFF880A66}" type="presParOf" srcId="{B94E0999-5E7B-404E-8864-2A0D97470DEF}" destId="{84DD400A-9F7E-45CD-96F1-83A9EF649E46}" srcOrd="4" destOrd="0" presId="urn:microsoft.com/office/officeart/2008/layout/LinedList"/>
    <dgm:cxn modelId="{AD895D25-ACD8-4B6C-BAA6-F541F840A9DD}" type="presParOf" srcId="{B94E0999-5E7B-404E-8864-2A0D97470DEF}" destId="{A8BA5175-5F80-41D5-82FD-024AE6AF6C01}" srcOrd="5" destOrd="0" presId="urn:microsoft.com/office/officeart/2008/layout/LinedList"/>
    <dgm:cxn modelId="{21F5515E-5EBF-4FC6-9823-23F82A7280E9}" type="presParOf" srcId="{A8BA5175-5F80-41D5-82FD-024AE6AF6C01}" destId="{6FE65B43-8033-42C6-A7CF-365D7FB2DE0F}" srcOrd="0" destOrd="0" presId="urn:microsoft.com/office/officeart/2008/layout/LinedList"/>
    <dgm:cxn modelId="{26B7FBA3-5D37-4B87-B856-E4E0BAA781D9}" type="presParOf" srcId="{A8BA5175-5F80-41D5-82FD-024AE6AF6C01}" destId="{75BC0765-A3AF-4C65-84A0-D4B4AAF1A645}" srcOrd="1" destOrd="0" presId="urn:microsoft.com/office/officeart/2008/layout/LinedList"/>
    <dgm:cxn modelId="{568FA9C7-EA6F-40AF-BD04-DFFFD262BCAC}" type="presParOf" srcId="{B94E0999-5E7B-404E-8864-2A0D97470DEF}" destId="{6518A8F1-E953-4330-AEBF-7B96B171DEB3}" srcOrd="6" destOrd="0" presId="urn:microsoft.com/office/officeart/2008/layout/LinedList"/>
    <dgm:cxn modelId="{B0458B56-9C2B-4E30-B7ED-B0358D46AE2F}" type="presParOf" srcId="{B94E0999-5E7B-404E-8864-2A0D97470DEF}" destId="{423FF5D2-AC92-482D-B64E-199545457557}" srcOrd="7" destOrd="0" presId="urn:microsoft.com/office/officeart/2008/layout/LinedList"/>
    <dgm:cxn modelId="{DDB1EE37-91F4-4BC2-B10B-09E4D3BA6423}" type="presParOf" srcId="{423FF5D2-AC92-482D-B64E-199545457557}" destId="{26D25FE9-AADB-4D6B-8AF9-4E581A24A51C}" srcOrd="0" destOrd="0" presId="urn:microsoft.com/office/officeart/2008/layout/LinedList"/>
    <dgm:cxn modelId="{28A99308-286D-44AA-BA80-BD327E577C44}" type="presParOf" srcId="{423FF5D2-AC92-482D-B64E-199545457557}" destId="{4E867733-D287-4960-9C05-A318515CD0B8}"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880788C-C33D-4282-A577-C6CD65A7940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845996D-0D16-4F1C-B402-93E7569F4817}">
      <dgm:prSet custT="1"/>
      <dgm:spPr/>
      <dgm:t>
        <a:bodyPr/>
        <a:lstStyle/>
        <a:p>
          <a:r>
            <a:rPr lang="en-GB" sz="1200" dirty="0">
              <a:latin typeface="Arial" panose="020B0604020202020204" pitchFamily="34" charset="0"/>
              <a:cs typeface="Arial" panose="020B0604020202020204" pitchFamily="34" charset="0"/>
            </a:rPr>
            <a:t>Candidate’s full names must be added</a:t>
          </a:r>
          <a:endParaRPr lang="en-US" sz="1200" dirty="0">
            <a:latin typeface="Arial" panose="020B0604020202020204" pitchFamily="34" charset="0"/>
            <a:cs typeface="Arial" panose="020B0604020202020204" pitchFamily="34" charset="0"/>
          </a:endParaRPr>
        </a:p>
      </dgm:t>
    </dgm:pt>
    <dgm:pt modelId="{E2EBCDAA-CE7E-4364-80E3-CBA1AE33EE3A}" type="parTrans" cxnId="{B51B1E54-239C-4587-A329-C9DF0F100BDA}">
      <dgm:prSet/>
      <dgm:spPr/>
      <dgm:t>
        <a:bodyPr/>
        <a:lstStyle/>
        <a:p>
          <a:endParaRPr lang="en-US"/>
        </a:p>
      </dgm:t>
    </dgm:pt>
    <dgm:pt modelId="{E7917869-A54D-44C3-AC85-E1F10AE75018}" type="sibTrans" cxnId="{B51B1E54-239C-4587-A329-C9DF0F100BDA}">
      <dgm:prSet/>
      <dgm:spPr/>
      <dgm:t>
        <a:bodyPr/>
        <a:lstStyle/>
        <a:p>
          <a:endParaRPr lang="en-US"/>
        </a:p>
      </dgm:t>
    </dgm:pt>
    <dgm:pt modelId="{77425106-E8FF-45AC-A721-0F1E8DC6FED7}">
      <dgm:prSet custT="1"/>
      <dgm:spPr/>
      <dgm:t>
        <a:bodyPr/>
        <a:lstStyle/>
        <a:p>
          <a:r>
            <a:rPr lang="en-GB" sz="1200" dirty="0">
              <a:latin typeface="Arial" panose="020B0604020202020204" pitchFamily="34" charset="0"/>
              <a:cs typeface="Arial" panose="020B0604020202020204" pitchFamily="34" charset="0"/>
            </a:rPr>
            <a:t>A candidate can request to use a commonly used forename, surname or both</a:t>
          </a:r>
          <a:endParaRPr lang="en-US" sz="1200" dirty="0">
            <a:latin typeface="Arial" panose="020B0604020202020204" pitchFamily="34" charset="0"/>
            <a:cs typeface="Arial" panose="020B0604020202020204" pitchFamily="34" charset="0"/>
          </a:endParaRPr>
        </a:p>
      </dgm:t>
    </dgm:pt>
    <dgm:pt modelId="{DFFFFFD8-A629-4396-9A2B-1688A7BB1F4C}" type="parTrans" cxnId="{E1F2A894-CCE1-4085-8030-3D00EB54CB22}">
      <dgm:prSet/>
      <dgm:spPr/>
      <dgm:t>
        <a:bodyPr/>
        <a:lstStyle/>
        <a:p>
          <a:endParaRPr lang="en-US"/>
        </a:p>
      </dgm:t>
    </dgm:pt>
    <dgm:pt modelId="{1A5571ED-2442-405A-9417-8E3F2BE02CBB}" type="sibTrans" cxnId="{E1F2A894-CCE1-4085-8030-3D00EB54CB22}">
      <dgm:prSet/>
      <dgm:spPr/>
      <dgm:t>
        <a:bodyPr/>
        <a:lstStyle/>
        <a:p>
          <a:endParaRPr lang="en-US"/>
        </a:p>
      </dgm:t>
    </dgm:pt>
    <dgm:pt modelId="{491F18DC-3AAD-45D0-953D-F7834C496B67}">
      <dgm:prSet custT="1"/>
      <dgm:spPr/>
      <dgm:t>
        <a:bodyPr/>
        <a:lstStyle/>
        <a:p>
          <a:r>
            <a:rPr lang="en-GB" sz="1200" dirty="0">
              <a:latin typeface="Arial" panose="020B0604020202020204" pitchFamily="34" charset="0"/>
              <a:cs typeface="Arial" panose="020B0604020202020204" pitchFamily="34" charset="0"/>
            </a:rPr>
            <a:t>A candidate cannot use their first name as a commonly used name in order to exclude the use of their middle name</a:t>
          </a:r>
          <a:endParaRPr lang="en-US" sz="1200" dirty="0">
            <a:latin typeface="Arial" panose="020B0604020202020204" pitchFamily="34" charset="0"/>
            <a:cs typeface="Arial" panose="020B0604020202020204" pitchFamily="34" charset="0"/>
          </a:endParaRPr>
        </a:p>
      </dgm:t>
    </dgm:pt>
    <dgm:pt modelId="{48AF0D93-D437-46B7-8455-00227ED4BE39}" type="parTrans" cxnId="{DF3CADED-79DF-4592-A58A-4C2FF170B50A}">
      <dgm:prSet/>
      <dgm:spPr/>
      <dgm:t>
        <a:bodyPr/>
        <a:lstStyle/>
        <a:p>
          <a:endParaRPr lang="en-US"/>
        </a:p>
      </dgm:t>
    </dgm:pt>
    <dgm:pt modelId="{0593E144-0F3A-4F82-BD57-1F7098300A6A}" type="sibTrans" cxnId="{DF3CADED-79DF-4592-A58A-4C2FF170B50A}">
      <dgm:prSet/>
      <dgm:spPr/>
      <dgm:t>
        <a:bodyPr/>
        <a:lstStyle/>
        <a:p>
          <a:endParaRPr lang="en-US"/>
        </a:p>
      </dgm:t>
    </dgm:pt>
    <dgm:pt modelId="{3118E457-B75A-44B0-8118-BEDF2BAA31FA}">
      <dgm:prSet custT="1"/>
      <dgm:spPr/>
      <dgm:t>
        <a:bodyPr/>
        <a:lstStyle/>
        <a:p>
          <a:r>
            <a:rPr lang="en-GB" sz="1200" b="0" dirty="0">
              <a:latin typeface="Arial" panose="020B0604020202020204" pitchFamily="34" charset="0"/>
              <a:cs typeface="Arial" panose="020B0604020202020204" pitchFamily="34" charset="0"/>
            </a:rPr>
            <a:t>Description field (4 options):</a:t>
          </a:r>
          <a:endParaRPr lang="en-US" sz="1200" b="0" dirty="0">
            <a:latin typeface="Arial" panose="020B0604020202020204" pitchFamily="34" charset="0"/>
            <a:cs typeface="Arial" panose="020B0604020202020204" pitchFamily="34" charset="0"/>
          </a:endParaRPr>
        </a:p>
      </dgm:t>
    </dgm:pt>
    <dgm:pt modelId="{7CC9A5CE-0089-420F-A4E6-3839BE145782}" type="parTrans" cxnId="{3D26D9D5-C6A1-4782-95C0-DE0A94ADB414}">
      <dgm:prSet/>
      <dgm:spPr/>
      <dgm:t>
        <a:bodyPr/>
        <a:lstStyle/>
        <a:p>
          <a:endParaRPr lang="en-US"/>
        </a:p>
      </dgm:t>
    </dgm:pt>
    <dgm:pt modelId="{E11443C2-5FDB-4A40-AE81-89F6E91968AB}" type="sibTrans" cxnId="{3D26D9D5-C6A1-4782-95C0-DE0A94ADB414}">
      <dgm:prSet/>
      <dgm:spPr/>
      <dgm:t>
        <a:bodyPr/>
        <a:lstStyle/>
        <a:p>
          <a:endParaRPr lang="en-US"/>
        </a:p>
      </dgm:t>
    </dgm:pt>
    <dgm:pt modelId="{21333534-9E55-4DF3-9331-3A12B9455EE4}">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1. leave blank</a:t>
          </a:r>
          <a:endParaRPr lang="en-US" sz="1200" dirty="0">
            <a:latin typeface="Arial" panose="020B0604020202020204" pitchFamily="34" charset="0"/>
            <a:cs typeface="Arial" panose="020B0604020202020204" pitchFamily="34" charset="0"/>
          </a:endParaRPr>
        </a:p>
      </dgm:t>
    </dgm:pt>
    <dgm:pt modelId="{4AB0FCF2-CE06-4247-A194-AD85EDE865C3}" type="parTrans" cxnId="{E4BEE62A-1A7E-45FD-BF3D-DC33D339A2C5}">
      <dgm:prSet/>
      <dgm:spPr/>
      <dgm:t>
        <a:bodyPr/>
        <a:lstStyle/>
        <a:p>
          <a:endParaRPr lang="en-US"/>
        </a:p>
      </dgm:t>
    </dgm:pt>
    <dgm:pt modelId="{0B34BFEA-9180-48C1-8A47-F66762AA8F92}" type="sibTrans" cxnId="{E4BEE62A-1A7E-45FD-BF3D-DC33D339A2C5}">
      <dgm:prSet/>
      <dgm:spPr/>
      <dgm:t>
        <a:bodyPr/>
        <a:lstStyle/>
        <a:p>
          <a:endParaRPr lang="en-US"/>
        </a:p>
      </dgm:t>
    </dgm:pt>
    <dgm:pt modelId="{38744330-3A5C-4013-A7B7-DFCAADBCF3B7}">
      <dgm:prSet custT="1"/>
      <dgm:spPr/>
      <dgm:t>
        <a:bodyPr/>
        <a:lstStyle/>
        <a:p>
          <a:pPr marL="114300" lvl="1" indent="0" defTabSz="533400">
            <a:lnSpc>
              <a:spcPct val="90000"/>
            </a:lnSpc>
            <a:spcBef>
              <a:spcPct val="0"/>
            </a:spcBef>
            <a:spcAft>
              <a:spcPct val="20000"/>
            </a:spcAft>
          </a:pPr>
          <a:endParaRPr lang="en-US" sz="1200" dirty="0">
            <a:latin typeface="Arial" panose="020B0604020202020204" pitchFamily="34" charset="0"/>
            <a:cs typeface="Arial" panose="020B0604020202020204" pitchFamily="34" charset="0"/>
          </a:endParaRPr>
        </a:p>
      </dgm:t>
    </dgm:pt>
    <dgm:pt modelId="{2BC48C99-8D40-400A-894F-29D2619BE8F6}" type="parTrans" cxnId="{8F8F3CC6-7A7B-4A20-839C-B5E076830032}">
      <dgm:prSet/>
      <dgm:spPr/>
      <dgm:t>
        <a:bodyPr/>
        <a:lstStyle/>
        <a:p>
          <a:endParaRPr lang="en-GB"/>
        </a:p>
      </dgm:t>
    </dgm:pt>
    <dgm:pt modelId="{9A43019E-0850-4683-A206-1C3B75F442E1}" type="sibTrans" cxnId="{8F8F3CC6-7A7B-4A20-839C-B5E076830032}">
      <dgm:prSet/>
      <dgm:spPr/>
      <dgm:t>
        <a:bodyPr/>
        <a:lstStyle/>
        <a:p>
          <a:endParaRPr lang="en-GB"/>
        </a:p>
      </dgm:t>
    </dgm:pt>
    <dgm:pt modelId="{8912BC5E-0197-4B66-8F78-2B7695C0B1AE}">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2. the word ‘Independent’</a:t>
          </a:r>
          <a:endParaRPr lang="en-US" sz="1200" dirty="0">
            <a:latin typeface="Arial" panose="020B0604020202020204" pitchFamily="34" charset="0"/>
            <a:cs typeface="Arial" panose="020B0604020202020204" pitchFamily="34" charset="0"/>
          </a:endParaRPr>
        </a:p>
      </dgm:t>
    </dgm:pt>
    <dgm:pt modelId="{8FAF2624-07C1-414B-8EDB-7631EA95E417}" type="parTrans" cxnId="{9162A8D9-CC95-4BBF-9C89-DADE96009429}">
      <dgm:prSet/>
      <dgm:spPr/>
      <dgm:t>
        <a:bodyPr/>
        <a:lstStyle/>
        <a:p>
          <a:endParaRPr lang="en-GB"/>
        </a:p>
      </dgm:t>
    </dgm:pt>
    <dgm:pt modelId="{FEC9CAEF-152D-48CF-91AA-7D6DC470E37B}" type="sibTrans" cxnId="{9162A8D9-CC95-4BBF-9C89-DADE96009429}">
      <dgm:prSet/>
      <dgm:spPr/>
      <dgm:t>
        <a:bodyPr/>
        <a:lstStyle/>
        <a:p>
          <a:endParaRPr lang="en-GB"/>
        </a:p>
      </dgm:t>
    </dgm:pt>
    <dgm:pt modelId="{582E19FB-B6C9-4182-9074-8E49A46877D7}">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3. any description of no more than six words in English</a:t>
          </a:r>
          <a:endParaRPr lang="en-US" sz="1200" dirty="0">
            <a:latin typeface="Arial" panose="020B0604020202020204" pitchFamily="34" charset="0"/>
            <a:cs typeface="Arial" panose="020B0604020202020204" pitchFamily="34" charset="0"/>
          </a:endParaRPr>
        </a:p>
      </dgm:t>
    </dgm:pt>
    <dgm:pt modelId="{9DB082DC-B8C0-4AE9-82A8-9CF1AEAEBB98}" type="parTrans" cxnId="{399D180B-706C-4BE7-93A2-F1FBCE9FD9DA}">
      <dgm:prSet/>
      <dgm:spPr/>
      <dgm:t>
        <a:bodyPr/>
        <a:lstStyle/>
        <a:p>
          <a:endParaRPr lang="en-GB"/>
        </a:p>
      </dgm:t>
    </dgm:pt>
    <dgm:pt modelId="{AF5CA479-0FE9-4CD3-BD22-62623B3D6503}" type="sibTrans" cxnId="{399D180B-706C-4BE7-93A2-F1FBCE9FD9DA}">
      <dgm:prSet/>
      <dgm:spPr/>
      <dgm:t>
        <a:bodyPr/>
        <a:lstStyle/>
        <a:p>
          <a:endParaRPr lang="en-GB"/>
        </a:p>
      </dgm:t>
    </dgm:pt>
    <dgm:pt modelId="{9CD112CA-4893-4503-9230-8F9BC4274B66}">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4. party name or registered description if authorised by certificate issued by or on behalf of party’s nominating officer</a:t>
          </a:r>
          <a:endParaRPr lang="en-US" sz="1200" dirty="0">
            <a:latin typeface="Arial" panose="020B0604020202020204" pitchFamily="34" charset="0"/>
            <a:cs typeface="Arial" panose="020B0604020202020204" pitchFamily="34" charset="0"/>
          </a:endParaRPr>
        </a:p>
      </dgm:t>
    </dgm:pt>
    <dgm:pt modelId="{AC4605BE-AEF0-4D86-BBB1-F94C17BA0AD2}" type="parTrans" cxnId="{BFD397F2-D94B-4D2E-8A7C-8108E7F2F011}">
      <dgm:prSet/>
      <dgm:spPr/>
      <dgm:t>
        <a:bodyPr/>
        <a:lstStyle/>
        <a:p>
          <a:endParaRPr lang="en-GB"/>
        </a:p>
      </dgm:t>
    </dgm:pt>
    <dgm:pt modelId="{12CB56E7-9BD8-4D3B-8864-6FDEB766ED58}" type="sibTrans" cxnId="{BFD397F2-D94B-4D2E-8A7C-8108E7F2F011}">
      <dgm:prSet/>
      <dgm:spPr/>
      <dgm:t>
        <a:bodyPr/>
        <a:lstStyle/>
        <a:p>
          <a:endParaRPr lang="en-GB"/>
        </a:p>
      </dgm:t>
    </dgm:pt>
    <dgm:pt modelId="{C2A6A57A-8E79-40BF-A958-E269C8487F94}">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dgm:t>
    </dgm:pt>
    <dgm:pt modelId="{7724AE83-CDDB-4866-B0F4-FDA6ED0A23DC}" type="parTrans" cxnId="{5A9FDE6C-BB33-4969-97CF-2392B03135F9}">
      <dgm:prSet/>
      <dgm:spPr/>
      <dgm:t>
        <a:bodyPr/>
        <a:lstStyle/>
        <a:p>
          <a:endParaRPr lang="en-GB"/>
        </a:p>
      </dgm:t>
    </dgm:pt>
    <dgm:pt modelId="{E864ABA4-76B6-4D7D-B14E-A1C40B6E9C01}" type="sibTrans" cxnId="{5A9FDE6C-BB33-4969-97CF-2392B03135F9}">
      <dgm:prSet/>
      <dgm:spPr/>
      <dgm:t>
        <a:bodyPr/>
        <a:lstStyle/>
        <a:p>
          <a:endParaRPr lang="en-GB"/>
        </a:p>
      </dgm:t>
    </dgm:pt>
    <dgm:pt modelId="{B1E10B54-98E7-459A-B767-66372BEDDFAD}">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200" b="1" dirty="0">
              <a:solidFill>
                <a:srgbClr val="FF0000"/>
              </a:solidFill>
              <a:latin typeface="Arial" panose="020B0604020202020204" pitchFamily="34" charset="0"/>
              <a:cs typeface="Arial" panose="020B0604020202020204" pitchFamily="34" charset="0"/>
            </a:rPr>
            <a:t>The description will appear on the ballot paper and on notices</a:t>
          </a:r>
          <a:endParaRPr lang="en-US" sz="1200" b="1" dirty="0">
            <a:solidFill>
              <a:srgbClr val="FF0000"/>
            </a:solidFill>
            <a:latin typeface="Arial" panose="020B0604020202020204" pitchFamily="34" charset="0"/>
            <a:cs typeface="Arial" panose="020B0604020202020204" pitchFamily="34" charset="0"/>
          </a:endParaRPr>
        </a:p>
      </dgm:t>
    </dgm:pt>
    <dgm:pt modelId="{00CED13D-AFEC-4544-8022-5A5B0DDF1316}" type="parTrans" cxnId="{093AFE7A-AC8F-4B7B-9970-93CAB2FD8407}">
      <dgm:prSet/>
      <dgm:spPr/>
      <dgm:t>
        <a:bodyPr/>
        <a:lstStyle/>
        <a:p>
          <a:endParaRPr lang="en-GB"/>
        </a:p>
      </dgm:t>
    </dgm:pt>
    <dgm:pt modelId="{0E9F2D34-784F-45E9-A311-94A879E29C46}" type="sibTrans" cxnId="{093AFE7A-AC8F-4B7B-9970-93CAB2FD8407}">
      <dgm:prSet/>
      <dgm:spPr/>
      <dgm:t>
        <a:bodyPr/>
        <a:lstStyle/>
        <a:p>
          <a:endParaRPr lang="en-GB"/>
        </a:p>
      </dgm:t>
    </dgm:pt>
    <dgm:pt modelId="{54159BDC-6FE7-450E-A5EA-4E488676BCCE}">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dgm:t>
    </dgm:pt>
    <dgm:pt modelId="{7EE6F728-A837-461F-BB52-5452ACA43B5D}" type="parTrans" cxnId="{402132C5-8E21-426B-BDAE-5E140961AA11}">
      <dgm:prSet/>
      <dgm:spPr/>
      <dgm:t>
        <a:bodyPr/>
        <a:lstStyle/>
        <a:p>
          <a:endParaRPr lang="en-GB"/>
        </a:p>
      </dgm:t>
    </dgm:pt>
    <dgm:pt modelId="{833B0AAE-4396-4693-BF5D-C6FB03E70F3D}" type="sibTrans" cxnId="{402132C5-8E21-426B-BDAE-5E140961AA11}">
      <dgm:prSet/>
      <dgm:spPr/>
      <dgm:t>
        <a:bodyPr/>
        <a:lstStyle/>
        <a:p>
          <a:endParaRPr lang="en-GB"/>
        </a:p>
      </dgm:t>
    </dgm:pt>
    <dgm:pt modelId="{8BA467C1-596D-44C8-BE3D-E4A79E7DFD0B}">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dgm:t>
    </dgm:pt>
    <dgm:pt modelId="{F53F3500-E536-4F59-84D3-88A4FAEE9506}" type="parTrans" cxnId="{1DA6406E-369B-4761-BEAB-2A09CC248434}">
      <dgm:prSet/>
      <dgm:spPr/>
    </dgm:pt>
    <dgm:pt modelId="{03B98BBE-F4E2-41BC-86C0-ED411E979A5D}" type="sibTrans" cxnId="{1DA6406E-369B-4761-BEAB-2A09CC248434}">
      <dgm:prSet/>
      <dgm:spPr/>
    </dgm:pt>
    <dgm:pt modelId="{DC617793-693C-4FEE-9D5E-54E826DCFBCC}">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dgm:t>
    </dgm:pt>
    <dgm:pt modelId="{63D59264-7BDF-4AE5-9E88-B3E287DE1BEE}" type="parTrans" cxnId="{9D90CE7C-206A-436E-81E7-6F58E9A4AA27}">
      <dgm:prSet/>
      <dgm:spPr/>
    </dgm:pt>
    <dgm:pt modelId="{8CDDA3C1-16A1-4679-9ED5-B2D5079648B4}" type="sibTrans" cxnId="{9D90CE7C-206A-436E-81E7-6F58E9A4AA27}">
      <dgm:prSet/>
      <dgm:spPr/>
    </dgm:pt>
    <dgm:pt modelId="{6CA163A6-0C77-417A-B577-FA009D185DB0}" type="pres">
      <dgm:prSet presAssocID="{0880788C-C33D-4282-A577-C6CD65A79408}" presName="linear" presStyleCnt="0">
        <dgm:presLayoutVars>
          <dgm:animLvl val="lvl"/>
          <dgm:resizeHandles val="exact"/>
        </dgm:presLayoutVars>
      </dgm:prSet>
      <dgm:spPr/>
    </dgm:pt>
    <dgm:pt modelId="{C6D2C6EA-77F0-48C0-8F3C-E6E650C103A4}" type="pres">
      <dgm:prSet presAssocID="{6845996D-0D16-4F1C-B402-93E7569F4817}" presName="parentText" presStyleLbl="node1" presStyleIdx="0" presStyleCnt="4">
        <dgm:presLayoutVars>
          <dgm:chMax val="0"/>
          <dgm:bulletEnabled val="1"/>
        </dgm:presLayoutVars>
      </dgm:prSet>
      <dgm:spPr/>
    </dgm:pt>
    <dgm:pt modelId="{403D6F59-1334-466D-A949-51CF90AB3745}" type="pres">
      <dgm:prSet presAssocID="{E7917869-A54D-44C3-AC85-E1F10AE75018}" presName="spacer" presStyleCnt="0"/>
      <dgm:spPr/>
    </dgm:pt>
    <dgm:pt modelId="{7C513FCD-7AC5-4A3C-964A-977923E46042}" type="pres">
      <dgm:prSet presAssocID="{77425106-E8FF-45AC-A721-0F1E8DC6FED7}" presName="parentText" presStyleLbl="node1" presStyleIdx="1" presStyleCnt="4" custLinFactY="32213" custLinFactNeighborY="100000">
        <dgm:presLayoutVars>
          <dgm:chMax val="0"/>
          <dgm:bulletEnabled val="1"/>
        </dgm:presLayoutVars>
      </dgm:prSet>
      <dgm:spPr/>
    </dgm:pt>
    <dgm:pt modelId="{3B5B73DE-4E72-43FC-88F9-9B51872FD4EB}" type="pres">
      <dgm:prSet presAssocID="{1A5571ED-2442-405A-9417-8E3F2BE02CBB}" presName="spacer" presStyleCnt="0"/>
      <dgm:spPr/>
    </dgm:pt>
    <dgm:pt modelId="{40CC271F-1718-4480-BB21-0336546E895B}" type="pres">
      <dgm:prSet presAssocID="{491F18DC-3AAD-45D0-953D-F7834C496B67}" presName="parentText" presStyleLbl="node1" presStyleIdx="2" presStyleCnt="4" custLinFactY="72967" custLinFactNeighborY="100000">
        <dgm:presLayoutVars>
          <dgm:chMax val="0"/>
          <dgm:bulletEnabled val="1"/>
        </dgm:presLayoutVars>
      </dgm:prSet>
      <dgm:spPr/>
    </dgm:pt>
    <dgm:pt modelId="{2A408C8E-AE56-44DA-AB5F-036C134E3731}" type="pres">
      <dgm:prSet presAssocID="{0593E144-0F3A-4F82-BD57-1F7098300A6A}" presName="spacer" presStyleCnt="0"/>
      <dgm:spPr/>
    </dgm:pt>
    <dgm:pt modelId="{9BB0E319-66B9-47F4-AF96-8A62BC282ED7}" type="pres">
      <dgm:prSet presAssocID="{3118E457-B75A-44B0-8118-BEDF2BAA31FA}" presName="parentText" presStyleLbl="node1" presStyleIdx="3" presStyleCnt="4" custLinFactNeighborY="20949">
        <dgm:presLayoutVars>
          <dgm:chMax val="0"/>
          <dgm:bulletEnabled val="1"/>
        </dgm:presLayoutVars>
      </dgm:prSet>
      <dgm:spPr/>
    </dgm:pt>
    <dgm:pt modelId="{BB0E6FAB-3959-44B2-A994-B829811527FC}" type="pres">
      <dgm:prSet presAssocID="{3118E457-B75A-44B0-8118-BEDF2BAA31FA}" presName="childText" presStyleLbl="revTx" presStyleIdx="0" presStyleCnt="1" custScaleY="123278">
        <dgm:presLayoutVars>
          <dgm:bulletEnabled val="1"/>
        </dgm:presLayoutVars>
      </dgm:prSet>
      <dgm:spPr/>
    </dgm:pt>
  </dgm:ptLst>
  <dgm:cxnLst>
    <dgm:cxn modelId="{399D180B-706C-4BE7-93A2-F1FBCE9FD9DA}" srcId="{3118E457-B75A-44B0-8118-BEDF2BAA31FA}" destId="{582E19FB-B6C9-4182-9074-8E49A46877D7}" srcOrd="5" destOrd="0" parTransId="{9DB082DC-B8C0-4AE9-82A8-9CF1AEAEBB98}" sibTransId="{AF5CA479-0FE9-4CD3-BD22-62623B3D6503}"/>
    <dgm:cxn modelId="{E89CC30E-D604-4BF1-BA5D-B1B2240CA629}" type="presOf" srcId="{6845996D-0D16-4F1C-B402-93E7569F4817}" destId="{C6D2C6EA-77F0-48C0-8F3C-E6E650C103A4}" srcOrd="0" destOrd="0" presId="urn:microsoft.com/office/officeart/2005/8/layout/vList2"/>
    <dgm:cxn modelId="{34EB2B1F-F755-4882-A0FF-1568C518DC2A}" type="presOf" srcId="{C2A6A57A-8E79-40BF-A958-E269C8487F94}" destId="{BB0E6FAB-3959-44B2-A994-B829811527FC}" srcOrd="0" destOrd="6" presId="urn:microsoft.com/office/officeart/2005/8/layout/vList2"/>
    <dgm:cxn modelId="{75436424-4F34-471F-A853-C0FA0F9E0047}" type="presOf" srcId="{8912BC5E-0197-4B66-8F78-2B7695C0B1AE}" destId="{BB0E6FAB-3959-44B2-A994-B829811527FC}" srcOrd="0" destOrd="4" presId="urn:microsoft.com/office/officeart/2005/8/layout/vList2"/>
    <dgm:cxn modelId="{E4BEE62A-1A7E-45FD-BF3D-DC33D339A2C5}" srcId="{3118E457-B75A-44B0-8118-BEDF2BAA31FA}" destId="{21333534-9E55-4DF3-9331-3A12B9455EE4}" srcOrd="3" destOrd="0" parTransId="{4AB0FCF2-CE06-4247-A194-AD85EDE865C3}" sibTransId="{0B34BFEA-9180-48C1-8A47-F66762AA8F92}"/>
    <dgm:cxn modelId="{CD65DD4A-D14A-4884-97AC-39EC6BBC4B4C}" type="presOf" srcId="{9CD112CA-4893-4503-9230-8F9BC4274B66}" destId="{BB0E6FAB-3959-44B2-A994-B829811527FC}" srcOrd="0" destOrd="7" presId="urn:microsoft.com/office/officeart/2005/8/layout/vList2"/>
    <dgm:cxn modelId="{FED7F66A-7ADF-4174-A141-DBCEB2986470}" type="presOf" srcId="{0880788C-C33D-4282-A577-C6CD65A79408}" destId="{6CA163A6-0C77-417A-B577-FA009D185DB0}" srcOrd="0" destOrd="0" presId="urn:microsoft.com/office/officeart/2005/8/layout/vList2"/>
    <dgm:cxn modelId="{5A9FDE6C-BB33-4969-97CF-2392B03135F9}" srcId="{3118E457-B75A-44B0-8118-BEDF2BAA31FA}" destId="{C2A6A57A-8E79-40BF-A958-E269C8487F94}" srcOrd="6" destOrd="0" parTransId="{7724AE83-CDDB-4866-B0F4-FDA6ED0A23DC}" sibTransId="{E864ABA4-76B6-4D7D-B14E-A1C40B6E9C01}"/>
    <dgm:cxn modelId="{1DA6406E-369B-4761-BEAB-2A09CC248434}" srcId="{3118E457-B75A-44B0-8118-BEDF2BAA31FA}" destId="{8BA467C1-596D-44C8-BE3D-E4A79E7DFD0B}" srcOrd="1" destOrd="0" parTransId="{F53F3500-E536-4F59-84D3-88A4FAEE9506}" sibTransId="{03B98BBE-F4E2-41BC-86C0-ED411E979A5D}"/>
    <dgm:cxn modelId="{84448251-F7C1-4C54-BC8F-C8BA778EF847}" type="presOf" srcId="{38744330-3A5C-4013-A7B7-DFCAADBCF3B7}" destId="{BB0E6FAB-3959-44B2-A994-B829811527FC}" srcOrd="0" destOrd="0" presId="urn:microsoft.com/office/officeart/2005/8/layout/vList2"/>
    <dgm:cxn modelId="{B51B1E54-239C-4587-A329-C9DF0F100BDA}" srcId="{0880788C-C33D-4282-A577-C6CD65A79408}" destId="{6845996D-0D16-4F1C-B402-93E7569F4817}" srcOrd="0" destOrd="0" parTransId="{E2EBCDAA-CE7E-4364-80E3-CBA1AE33EE3A}" sibTransId="{E7917869-A54D-44C3-AC85-E1F10AE75018}"/>
    <dgm:cxn modelId="{0AE8F479-18F5-4538-AA2B-99C19C130DEE}" type="presOf" srcId="{DC617793-693C-4FEE-9D5E-54E826DCFBCC}" destId="{BB0E6FAB-3959-44B2-A994-B829811527FC}" srcOrd="0" destOrd="2" presId="urn:microsoft.com/office/officeart/2005/8/layout/vList2"/>
    <dgm:cxn modelId="{093AFE7A-AC8F-4B7B-9970-93CAB2FD8407}" srcId="{3118E457-B75A-44B0-8118-BEDF2BAA31FA}" destId="{B1E10B54-98E7-459A-B767-66372BEDDFAD}" srcOrd="9" destOrd="0" parTransId="{00CED13D-AFEC-4544-8022-5A5B0DDF1316}" sibTransId="{0E9F2D34-784F-45E9-A311-94A879E29C46}"/>
    <dgm:cxn modelId="{9D90CE7C-206A-436E-81E7-6F58E9A4AA27}" srcId="{3118E457-B75A-44B0-8118-BEDF2BAA31FA}" destId="{DC617793-693C-4FEE-9D5E-54E826DCFBCC}" srcOrd="2" destOrd="0" parTransId="{63D59264-7BDF-4AE5-9E88-B3E287DE1BEE}" sibTransId="{8CDDA3C1-16A1-4679-9ED5-B2D5079648B4}"/>
    <dgm:cxn modelId="{4ADF1A84-C604-46A7-8DCA-94B12150F58F}" type="presOf" srcId="{54159BDC-6FE7-450E-A5EA-4E488676BCCE}" destId="{BB0E6FAB-3959-44B2-A994-B829811527FC}" srcOrd="0" destOrd="8" presId="urn:microsoft.com/office/officeart/2005/8/layout/vList2"/>
    <dgm:cxn modelId="{E1F2A894-CCE1-4085-8030-3D00EB54CB22}" srcId="{0880788C-C33D-4282-A577-C6CD65A79408}" destId="{77425106-E8FF-45AC-A721-0F1E8DC6FED7}" srcOrd="1" destOrd="0" parTransId="{DFFFFFD8-A629-4396-9A2B-1688A7BB1F4C}" sibTransId="{1A5571ED-2442-405A-9417-8E3F2BE02CBB}"/>
    <dgm:cxn modelId="{EB286A95-2BCB-46F6-B08F-39CE8A24D111}" type="presOf" srcId="{582E19FB-B6C9-4182-9074-8E49A46877D7}" destId="{BB0E6FAB-3959-44B2-A994-B829811527FC}" srcOrd="0" destOrd="5" presId="urn:microsoft.com/office/officeart/2005/8/layout/vList2"/>
    <dgm:cxn modelId="{1AE472B0-0F1C-4065-8910-1EBEBB4B03DC}" type="presOf" srcId="{491F18DC-3AAD-45D0-953D-F7834C496B67}" destId="{40CC271F-1718-4480-BB21-0336546E895B}" srcOrd="0" destOrd="0" presId="urn:microsoft.com/office/officeart/2005/8/layout/vList2"/>
    <dgm:cxn modelId="{402132C5-8E21-426B-BDAE-5E140961AA11}" srcId="{3118E457-B75A-44B0-8118-BEDF2BAA31FA}" destId="{54159BDC-6FE7-450E-A5EA-4E488676BCCE}" srcOrd="8" destOrd="0" parTransId="{7EE6F728-A837-461F-BB52-5452ACA43B5D}" sibTransId="{833B0AAE-4396-4693-BF5D-C6FB03E70F3D}"/>
    <dgm:cxn modelId="{8F8F3CC6-7A7B-4A20-839C-B5E076830032}" srcId="{3118E457-B75A-44B0-8118-BEDF2BAA31FA}" destId="{38744330-3A5C-4013-A7B7-DFCAADBCF3B7}" srcOrd="0" destOrd="0" parTransId="{2BC48C99-8D40-400A-894F-29D2619BE8F6}" sibTransId="{9A43019E-0850-4683-A206-1C3B75F442E1}"/>
    <dgm:cxn modelId="{67807ED4-70AD-48EA-A83B-3330FE6B2D93}" type="presOf" srcId="{21333534-9E55-4DF3-9331-3A12B9455EE4}" destId="{BB0E6FAB-3959-44B2-A994-B829811527FC}" srcOrd="0" destOrd="3" presId="urn:microsoft.com/office/officeart/2005/8/layout/vList2"/>
    <dgm:cxn modelId="{3D26D9D5-C6A1-4782-95C0-DE0A94ADB414}" srcId="{0880788C-C33D-4282-A577-C6CD65A79408}" destId="{3118E457-B75A-44B0-8118-BEDF2BAA31FA}" srcOrd="3" destOrd="0" parTransId="{7CC9A5CE-0089-420F-A4E6-3839BE145782}" sibTransId="{E11443C2-5FDB-4A40-AE81-89F6E91968AB}"/>
    <dgm:cxn modelId="{DECD39D7-226B-4B66-A001-9FEE0D344FF2}" type="presOf" srcId="{B1E10B54-98E7-459A-B767-66372BEDDFAD}" destId="{BB0E6FAB-3959-44B2-A994-B829811527FC}" srcOrd="0" destOrd="9" presId="urn:microsoft.com/office/officeart/2005/8/layout/vList2"/>
    <dgm:cxn modelId="{9162A8D9-CC95-4BBF-9C89-DADE96009429}" srcId="{3118E457-B75A-44B0-8118-BEDF2BAA31FA}" destId="{8912BC5E-0197-4B66-8F78-2B7695C0B1AE}" srcOrd="4" destOrd="0" parTransId="{8FAF2624-07C1-414B-8EDB-7631EA95E417}" sibTransId="{FEC9CAEF-152D-48CF-91AA-7D6DC470E37B}"/>
    <dgm:cxn modelId="{9D33EFD9-B96F-4834-8430-596C3CA85374}" type="presOf" srcId="{3118E457-B75A-44B0-8118-BEDF2BAA31FA}" destId="{9BB0E319-66B9-47F4-AF96-8A62BC282ED7}" srcOrd="0" destOrd="0" presId="urn:microsoft.com/office/officeart/2005/8/layout/vList2"/>
    <dgm:cxn modelId="{DF3CADED-79DF-4592-A58A-4C2FF170B50A}" srcId="{0880788C-C33D-4282-A577-C6CD65A79408}" destId="{491F18DC-3AAD-45D0-953D-F7834C496B67}" srcOrd="2" destOrd="0" parTransId="{48AF0D93-D437-46B7-8455-00227ED4BE39}" sibTransId="{0593E144-0F3A-4F82-BD57-1F7098300A6A}"/>
    <dgm:cxn modelId="{FA8E66F1-F8F7-4384-A7DB-45CF84644217}" type="presOf" srcId="{8BA467C1-596D-44C8-BE3D-E4A79E7DFD0B}" destId="{BB0E6FAB-3959-44B2-A994-B829811527FC}" srcOrd="0" destOrd="1" presId="urn:microsoft.com/office/officeart/2005/8/layout/vList2"/>
    <dgm:cxn modelId="{BFD397F2-D94B-4D2E-8A7C-8108E7F2F011}" srcId="{3118E457-B75A-44B0-8118-BEDF2BAA31FA}" destId="{9CD112CA-4893-4503-9230-8F9BC4274B66}" srcOrd="7" destOrd="0" parTransId="{AC4605BE-AEF0-4D86-BBB1-F94C17BA0AD2}" sibTransId="{12CB56E7-9BD8-4D3B-8864-6FDEB766ED58}"/>
    <dgm:cxn modelId="{8EF209F7-FAF0-4296-89B0-AA9BF1968156}" type="presOf" srcId="{77425106-E8FF-45AC-A721-0F1E8DC6FED7}" destId="{7C513FCD-7AC5-4A3C-964A-977923E46042}" srcOrd="0" destOrd="0" presId="urn:microsoft.com/office/officeart/2005/8/layout/vList2"/>
    <dgm:cxn modelId="{19A66A52-B9F9-448E-8DEF-6A587A7B1AEE}" type="presParOf" srcId="{6CA163A6-0C77-417A-B577-FA009D185DB0}" destId="{C6D2C6EA-77F0-48C0-8F3C-E6E650C103A4}" srcOrd="0" destOrd="0" presId="urn:microsoft.com/office/officeart/2005/8/layout/vList2"/>
    <dgm:cxn modelId="{899FAAFC-48F0-476E-BE24-3E81B38201A9}" type="presParOf" srcId="{6CA163A6-0C77-417A-B577-FA009D185DB0}" destId="{403D6F59-1334-466D-A949-51CF90AB3745}" srcOrd="1" destOrd="0" presId="urn:microsoft.com/office/officeart/2005/8/layout/vList2"/>
    <dgm:cxn modelId="{2D559081-D642-4074-9E25-E7D0D88C5F97}" type="presParOf" srcId="{6CA163A6-0C77-417A-B577-FA009D185DB0}" destId="{7C513FCD-7AC5-4A3C-964A-977923E46042}" srcOrd="2" destOrd="0" presId="urn:microsoft.com/office/officeart/2005/8/layout/vList2"/>
    <dgm:cxn modelId="{305CE431-A94B-492D-AF4A-09D14B330FE5}" type="presParOf" srcId="{6CA163A6-0C77-417A-B577-FA009D185DB0}" destId="{3B5B73DE-4E72-43FC-88F9-9B51872FD4EB}" srcOrd="3" destOrd="0" presId="urn:microsoft.com/office/officeart/2005/8/layout/vList2"/>
    <dgm:cxn modelId="{AF01519C-8426-451A-9A2A-635E596D49CD}" type="presParOf" srcId="{6CA163A6-0C77-417A-B577-FA009D185DB0}" destId="{40CC271F-1718-4480-BB21-0336546E895B}" srcOrd="4" destOrd="0" presId="urn:microsoft.com/office/officeart/2005/8/layout/vList2"/>
    <dgm:cxn modelId="{7F3311C8-216B-47BD-9A0A-58B6E9DF9EC2}" type="presParOf" srcId="{6CA163A6-0C77-417A-B577-FA009D185DB0}" destId="{2A408C8E-AE56-44DA-AB5F-036C134E3731}" srcOrd="5" destOrd="0" presId="urn:microsoft.com/office/officeart/2005/8/layout/vList2"/>
    <dgm:cxn modelId="{5CD0226F-C007-4450-9188-E58A4E17391C}" type="presParOf" srcId="{6CA163A6-0C77-417A-B577-FA009D185DB0}" destId="{9BB0E319-66B9-47F4-AF96-8A62BC282ED7}" srcOrd="6" destOrd="0" presId="urn:microsoft.com/office/officeart/2005/8/layout/vList2"/>
    <dgm:cxn modelId="{81CA9983-5F7A-4C43-9739-D3FE5EAE69A6}" type="presParOf" srcId="{6CA163A6-0C77-417A-B577-FA009D185DB0}" destId="{BB0E6FAB-3959-44B2-A994-B829811527FC}"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96E0403-39B6-440D-8B5D-50E5C22125C6}"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D158C421-7B56-439D-8E7A-86223D743B10}">
      <dgm:prSet custT="1"/>
      <dgm:spPr/>
      <dgm:t>
        <a:bodyPr/>
        <a:lstStyle/>
        <a:p>
          <a:r>
            <a:rPr lang="en-GB" sz="1800" b="1" dirty="0">
              <a:latin typeface="Arial" panose="020B0604020202020204" pitchFamily="34" charset="0"/>
              <a:cs typeface="Arial" panose="020B0604020202020204" pitchFamily="34" charset="0"/>
            </a:rPr>
            <a:t>Proposer and seconder</a:t>
          </a:r>
          <a:endParaRPr lang="en-US" sz="1800" dirty="0">
            <a:latin typeface="Arial" panose="020B0604020202020204" pitchFamily="34" charset="0"/>
            <a:cs typeface="Arial" panose="020B0604020202020204" pitchFamily="34" charset="0"/>
          </a:endParaRPr>
        </a:p>
      </dgm:t>
    </dgm:pt>
    <dgm:pt modelId="{F46B5F63-A9B0-457B-9629-B5CE5ECBD0D0}" type="parTrans" cxnId="{0EBBB2A7-A9FF-45BF-8235-C86C00AE6AA1}">
      <dgm:prSet/>
      <dgm:spPr/>
      <dgm:t>
        <a:bodyPr/>
        <a:lstStyle/>
        <a:p>
          <a:endParaRPr lang="en-US"/>
        </a:p>
      </dgm:t>
    </dgm:pt>
    <dgm:pt modelId="{7C2A1F6E-72D2-43E7-8667-B438AF37D050}" type="sibTrans" cxnId="{0EBBB2A7-A9FF-45BF-8235-C86C00AE6AA1}">
      <dgm:prSet/>
      <dgm:spPr/>
      <dgm:t>
        <a:bodyPr/>
        <a:lstStyle/>
        <a:p>
          <a:endParaRPr lang="en-US"/>
        </a:p>
      </dgm:t>
    </dgm:pt>
    <dgm:pt modelId="{7FF1556F-DC44-476A-8F74-242836E483A8}">
      <dgm:prSet custT="1"/>
      <dgm:spPr/>
      <dgm:t>
        <a:bodyPr/>
        <a:lstStyle/>
        <a:p>
          <a:r>
            <a:rPr lang="en-GB" sz="1400" dirty="0">
              <a:latin typeface="Arial" panose="020B0604020202020204" pitchFamily="34" charset="0"/>
              <a:cs typeface="Arial" panose="020B0604020202020204" pitchFamily="34" charset="0"/>
            </a:rPr>
            <a:t>Must sign and print their names AFTER all candidate’s details have been completed</a:t>
          </a:r>
          <a:endParaRPr lang="en-US" sz="1400" dirty="0">
            <a:latin typeface="Arial" panose="020B0604020202020204" pitchFamily="34" charset="0"/>
            <a:cs typeface="Arial" panose="020B0604020202020204" pitchFamily="34" charset="0"/>
          </a:endParaRPr>
        </a:p>
      </dgm:t>
    </dgm:pt>
    <dgm:pt modelId="{613A921D-489C-433E-83EE-9DEFA1DAC1C8}" type="parTrans" cxnId="{B307AA39-5152-4A95-9DD3-3302C3124DC6}">
      <dgm:prSet/>
      <dgm:spPr/>
      <dgm:t>
        <a:bodyPr/>
        <a:lstStyle/>
        <a:p>
          <a:endParaRPr lang="en-US"/>
        </a:p>
      </dgm:t>
    </dgm:pt>
    <dgm:pt modelId="{AFE19F67-A4AA-4160-B82C-9B64CE58B27B}" type="sibTrans" cxnId="{B307AA39-5152-4A95-9DD3-3302C3124DC6}">
      <dgm:prSet/>
      <dgm:spPr/>
      <dgm:t>
        <a:bodyPr/>
        <a:lstStyle/>
        <a:p>
          <a:endParaRPr lang="en-US"/>
        </a:p>
      </dgm:t>
    </dgm:pt>
    <dgm:pt modelId="{75E153FE-39F8-4788-BE6F-25F21BE4C5B1}">
      <dgm:prSet custT="1"/>
      <dgm:spPr/>
      <dgm:t>
        <a:bodyPr/>
        <a:lstStyle/>
        <a:p>
          <a:r>
            <a:rPr lang="en-GB" sz="1400" dirty="0">
              <a:latin typeface="Arial" panose="020B0604020202020204" pitchFamily="34" charset="0"/>
              <a:cs typeface="Arial" panose="020B0604020202020204" pitchFamily="34" charset="0"/>
            </a:rPr>
            <a:t>Must be registered electors in the parish (or town council ward) where the candidate is standing</a:t>
          </a:r>
          <a:endParaRPr lang="en-US" sz="1400" dirty="0">
            <a:latin typeface="Arial" panose="020B0604020202020204" pitchFamily="34" charset="0"/>
            <a:cs typeface="Arial" panose="020B0604020202020204" pitchFamily="34" charset="0"/>
          </a:endParaRPr>
        </a:p>
      </dgm:t>
    </dgm:pt>
    <dgm:pt modelId="{6B6D19E0-359C-4C68-83B5-F70BB9F097CC}" type="parTrans" cxnId="{FA963770-DA6A-49BC-B0DD-EF7CA0F6BA2F}">
      <dgm:prSet/>
      <dgm:spPr/>
      <dgm:t>
        <a:bodyPr/>
        <a:lstStyle/>
        <a:p>
          <a:endParaRPr lang="en-US"/>
        </a:p>
      </dgm:t>
    </dgm:pt>
    <dgm:pt modelId="{32D3375D-E4F0-488B-A475-246496BB7358}" type="sibTrans" cxnId="{FA963770-DA6A-49BC-B0DD-EF7CA0F6BA2F}">
      <dgm:prSet/>
      <dgm:spPr/>
      <dgm:t>
        <a:bodyPr/>
        <a:lstStyle/>
        <a:p>
          <a:endParaRPr lang="en-US"/>
        </a:p>
      </dgm:t>
    </dgm:pt>
    <dgm:pt modelId="{B1C9B531-92C3-4684-AC3E-CC8B1DBDB617}">
      <dgm:prSet custT="1"/>
      <dgm:spPr/>
      <dgm:t>
        <a:bodyPr/>
        <a:lstStyle/>
        <a:p>
          <a:r>
            <a:rPr lang="en-GB" sz="1400" dirty="0">
              <a:latin typeface="Arial" panose="020B0604020202020204" pitchFamily="34" charset="0"/>
              <a:cs typeface="Arial" panose="020B0604020202020204" pitchFamily="34" charset="0"/>
            </a:rPr>
            <a:t>Please ensure that proposer and seconder are aware of what their details will be used for</a:t>
          </a:r>
          <a:endParaRPr lang="en-US" sz="1400" dirty="0">
            <a:latin typeface="Arial" panose="020B0604020202020204" pitchFamily="34" charset="0"/>
            <a:cs typeface="Arial" panose="020B0604020202020204" pitchFamily="34" charset="0"/>
          </a:endParaRPr>
        </a:p>
      </dgm:t>
    </dgm:pt>
    <dgm:pt modelId="{AA16E1CD-5165-4FEC-B2B3-FC2EC2D82D13}" type="parTrans" cxnId="{B5F2596F-00C3-4800-8DD5-A5E948126A9E}">
      <dgm:prSet/>
      <dgm:spPr/>
      <dgm:t>
        <a:bodyPr/>
        <a:lstStyle/>
        <a:p>
          <a:endParaRPr lang="en-US"/>
        </a:p>
      </dgm:t>
    </dgm:pt>
    <dgm:pt modelId="{1F3088A9-EEA8-4924-AC32-91072ECA4F4E}" type="sibTrans" cxnId="{B5F2596F-00C3-4800-8DD5-A5E948126A9E}">
      <dgm:prSet/>
      <dgm:spPr/>
      <dgm:t>
        <a:bodyPr/>
        <a:lstStyle/>
        <a:p>
          <a:endParaRPr lang="en-US"/>
        </a:p>
      </dgm:t>
    </dgm:pt>
    <dgm:pt modelId="{F40432CE-849A-4648-A153-79311524CF1B}">
      <dgm:prSet custT="1"/>
      <dgm:spPr/>
      <dgm:t>
        <a:bodyPr/>
        <a:lstStyle/>
        <a:p>
          <a:r>
            <a:rPr lang="en-GB" sz="1400" dirty="0">
              <a:latin typeface="Arial" panose="020B0604020202020204" pitchFamily="34" charset="0"/>
              <a:cs typeface="Arial" panose="020B0604020202020204" pitchFamily="34" charset="0"/>
            </a:rPr>
            <a:t>Electoral numbers must be included</a:t>
          </a:r>
          <a:endParaRPr lang="en-US" sz="1400" dirty="0">
            <a:latin typeface="Arial" panose="020B0604020202020204" pitchFamily="34" charset="0"/>
            <a:cs typeface="Arial" panose="020B0604020202020204" pitchFamily="34" charset="0"/>
          </a:endParaRPr>
        </a:p>
      </dgm:t>
    </dgm:pt>
    <dgm:pt modelId="{CA462B09-1168-466F-B612-B0BEC4A58A77}" type="parTrans" cxnId="{EDD2092E-52D7-423C-A7AB-E0775704ADFF}">
      <dgm:prSet/>
      <dgm:spPr/>
      <dgm:t>
        <a:bodyPr/>
        <a:lstStyle/>
        <a:p>
          <a:endParaRPr lang="en-US"/>
        </a:p>
      </dgm:t>
    </dgm:pt>
    <dgm:pt modelId="{FA2B3EAA-380C-4568-9DA2-785C8634E5A8}" type="sibTrans" cxnId="{EDD2092E-52D7-423C-A7AB-E0775704ADFF}">
      <dgm:prSet/>
      <dgm:spPr/>
      <dgm:t>
        <a:bodyPr/>
        <a:lstStyle/>
        <a:p>
          <a:endParaRPr lang="en-US"/>
        </a:p>
      </dgm:t>
    </dgm:pt>
    <dgm:pt modelId="{3D4F0035-1B87-429D-97D2-2D99E9DE6D91}">
      <dgm:prSet custT="1"/>
      <dgm:spPr/>
      <dgm:t>
        <a:bodyPr/>
        <a:lstStyle/>
        <a:p>
          <a:r>
            <a:rPr lang="en-GB" sz="1400" dirty="0">
              <a:latin typeface="Arial" panose="020B0604020202020204" pitchFamily="34" charset="0"/>
              <a:cs typeface="Arial" panose="020B0604020202020204" pitchFamily="34" charset="0"/>
            </a:rPr>
            <a:t>Contact us if you don’t know the electoral numbers (</a:t>
          </a:r>
          <a:r>
            <a:rPr lang="en-GB" sz="1400" dirty="0">
              <a:latin typeface="Arial" panose="020B0604020202020204" pitchFamily="34" charset="0"/>
              <a:cs typeface="Arial" panose="020B0604020202020204" pitchFamily="34" charset="0"/>
              <a:hlinkClick xmlns:r="http://schemas.openxmlformats.org/officeDocument/2006/relationships" r:id="rId1"/>
            </a:rPr>
            <a:t>elections@bathnes.gov.uk</a:t>
          </a:r>
          <a:r>
            <a:rPr lang="en-GB" sz="1400" dirty="0">
              <a:latin typeface="Arial" panose="020B0604020202020204" pitchFamily="34" charset="0"/>
              <a:cs typeface="Arial" panose="020B0604020202020204" pitchFamily="34" charset="0"/>
            </a:rPr>
            <a:t>) </a:t>
          </a:r>
          <a:endParaRPr lang="en-US" sz="1400" dirty="0">
            <a:latin typeface="Arial" panose="020B0604020202020204" pitchFamily="34" charset="0"/>
            <a:cs typeface="Arial" panose="020B0604020202020204" pitchFamily="34" charset="0"/>
          </a:endParaRPr>
        </a:p>
      </dgm:t>
    </dgm:pt>
    <dgm:pt modelId="{27CD77D3-D64B-49CE-9020-B01247B88D74}" type="parTrans" cxnId="{A09A360C-FA84-41A4-947B-1C35CAC2CFFC}">
      <dgm:prSet/>
      <dgm:spPr/>
      <dgm:t>
        <a:bodyPr/>
        <a:lstStyle/>
        <a:p>
          <a:endParaRPr lang="en-US"/>
        </a:p>
      </dgm:t>
    </dgm:pt>
    <dgm:pt modelId="{3AC2811D-4E71-430C-B4B0-3CE870DB3BF1}" type="sibTrans" cxnId="{A09A360C-FA84-41A4-947B-1C35CAC2CFFC}">
      <dgm:prSet/>
      <dgm:spPr/>
      <dgm:t>
        <a:bodyPr/>
        <a:lstStyle/>
        <a:p>
          <a:endParaRPr lang="en-US"/>
        </a:p>
      </dgm:t>
    </dgm:pt>
    <dgm:pt modelId="{36666907-962D-433B-ADC6-031023D3778E}" type="pres">
      <dgm:prSet presAssocID="{D96E0403-39B6-440D-8B5D-50E5C22125C6}" presName="vert0" presStyleCnt="0">
        <dgm:presLayoutVars>
          <dgm:dir/>
          <dgm:animOne val="branch"/>
          <dgm:animLvl val="lvl"/>
        </dgm:presLayoutVars>
      </dgm:prSet>
      <dgm:spPr/>
    </dgm:pt>
    <dgm:pt modelId="{DF35CFF3-F398-4A75-A7B7-25429305DEFB}" type="pres">
      <dgm:prSet presAssocID="{D158C421-7B56-439D-8E7A-86223D743B10}" presName="thickLine" presStyleLbl="alignNode1" presStyleIdx="0" presStyleCnt="6"/>
      <dgm:spPr/>
    </dgm:pt>
    <dgm:pt modelId="{8A5019EA-1B8E-4F17-B7C5-30F2A81F4B20}" type="pres">
      <dgm:prSet presAssocID="{D158C421-7B56-439D-8E7A-86223D743B10}" presName="horz1" presStyleCnt="0"/>
      <dgm:spPr/>
    </dgm:pt>
    <dgm:pt modelId="{1A806848-07A5-41D1-B242-C55EFAB12556}" type="pres">
      <dgm:prSet presAssocID="{D158C421-7B56-439D-8E7A-86223D743B10}" presName="tx1" presStyleLbl="revTx" presStyleIdx="0" presStyleCnt="6"/>
      <dgm:spPr/>
    </dgm:pt>
    <dgm:pt modelId="{1ED033E4-B68D-4FB1-A7C0-6971698174E3}" type="pres">
      <dgm:prSet presAssocID="{D158C421-7B56-439D-8E7A-86223D743B10}" presName="vert1" presStyleCnt="0"/>
      <dgm:spPr/>
    </dgm:pt>
    <dgm:pt modelId="{B2CB4053-D201-4E02-87D4-CD65044C4220}" type="pres">
      <dgm:prSet presAssocID="{7FF1556F-DC44-476A-8F74-242836E483A8}" presName="thickLine" presStyleLbl="alignNode1" presStyleIdx="1" presStyleCnt="6"/>
      <dgm:spPr/>
    </dgm:pt>
    <dgm:pt modelId="{33EAF823-5D12-400E-B073-3215805A954E}" type="pres">
      <dgm:prSet presAssocID="{7FF1556F-DC44-476A-8F74-242836E483A8}" presName="horz1" presStyleCnt="0"/>
      <dgm:spPr/>
    </dgm:pt>
    <dgm:pt modelId="{664553C9-D73E-4CB6-87AC-5A343FAA01B6}" type="pres">
      <dgm:prSet presAssocID="{7FF1556F-DC44-476A-8F74-242836E483A8}" presName="tx1" presStyleLbl="revTx" presStyleIdx="1" presStyleCnt="6"/>
      <dgm:spPr/>
    </dgm:pt>
    <dgm:pt modelId="{6E283874-EC8F-48C1-96DD-F9C0A33DB0EF}" type="pres">
      <dgm:prSet presAssocID="{7FF1556F-DC44-476A-8F74-242836E483A8}" presName="vert1" presStyleCnt="0"/>
      <dgm:spPr/>
    </dgm:pt>
    <dgm:pt modelId="{00326BA1-3F24-48E3-AD29-43C7E5D57941}" type="pres">
      <dgm:prSet presAssocID="{75E153FE-39F8-4788-BE6F-25F21BE4C5B1}" presName="thickLine" presStyleLbl="alignNode1" presStyleIdx="2" presStyleCnt="6"/>
      <dgm:spPr/>
    </dgm:pt>
    <dgm:pt modelId="{315D84B4-62EB-4A46-A3B2-DB08BF5BB1F5}" type="pres">
      <dgm:prSet presAssocID="{75E153FE-39F8-4788-BE6F-25F21BE4C5B1}" presName="horz1" presStyleCnt="0"/>
      <dgm:spPr/>
    </dgm:pt>
    <dgm:pt modelId="{7005B19B-FC97-4DD7-9086-169933280B56}" type="pres">
      <dgm:prSet presAssocID="{75E153FE-39F8-4788-BE6F-25F21BE4C5B1}" presName="tx1" presStyleLbl="revTx" presStyleIdx="2" presStyleCnt="6"/>
      <dgm:spPr/>
    </dgm:pt>
    <dgm:pt modelId="{840BBEBE-CA26-4C58-9320-F3474D88EACF}" type="pres">
      <dgm:prSet presAssocID="{75E153FE-39F8-4788-BE6F-25F21BE4C5B1}" presName="vert1" presStyleCnt="0"/>
      <dgm:spPr/>
    </dgm:pt>
    <dgm:pt modelId="{DA91556D-D27A-4288-831A-E02AD57B7257}" type="pres">
      <dgm:prSet presAssocID="{B1C9B531-92C3-4684-AC3E-CC8B1DBDB617}" presName="thickLine" presStyleLbl="alignNode1" presStyleIdx="3" presStyleCnt="6"/>
      <dgm:spPr/>
    </dgm:pt>
    <dgm:pt modelId="{BBF2FFD3-853D-4F3D-A101-22DC37C0879D}" type="pres">
      <dgm:prSet presAssocID="{B1C9B531-92C3-4684-AC3E-CC8B1DBDB617}" presName="horz1" presStyleCnt="0"/>
      <dgm:spPr/>
    </dgm:pt>
    <dgm:pt modelId="{78B009B6-7F3B-4F38-BAC0-1416CE9BF29A}" type="pres">
      <dgm:prSet presAssocID="{B1C9B531-92C3-4684-AC3E-CC8B1DBDB617}" presName="tx1" presStyleLbl="revTx" presStyleIdx="3" presStyleCnt="6"/>
      <dgm:spPr/>
    </dgm:pt>
    <dgm:pt modelId="{482A290F-5033-4FB5-8A23-43497EFE77FF}" type="pres">
      <dgm:prSet presAssocID="{B1C9B531-92C3-4684-AC3E-CC8B1DBDB617}" presName="vert1" presStyleCnt="0"/>
      <dgm:spPr/>
    </dgm:pt>
    <dgm:pt modelId="{68E8EF9D-54D7-438B-8593-9EAA6767F707}" type="pres">
      <dgm:prSet presAssocID="{F40432CE-849A-4648-A153-79311524CF1B}" presName="thickLine" presStyleLbl="alignNode1" presStyleIdx="4" presStyleCnt="6"/>
      <dgm:spPr/>
    </dgm:pt>
    <dgm:pt modelId="{D106D33A-D3C9-4992-A410-96A6A7C41BBE}" type="pres">
      <dgm:prSet presAssocID="{F40432CE-849A-4648-A153-79311524CF1B}" presName="horz1" presStyleCnt="0"/>
      <dgm:spPr/>
    </dgm:pt>
    <dgm:pt modelId="{A9E8B4D7-C2BB-4E9F-A8E4-26B5B5D8A7C1}" type="pres">
      <dgm:prSet presAssocID="{F40432CE-849A-4648-A153-79311524CF1B}" presName="tx1" presStyleLbl="revTx" presStyleIdx="4" presStyleCnt="6"/>
      <dgm:spPr/>
    </dgm:pt>
    <dgm:pt modelId="{8C5C197C-C1A2-4D70-B19E-43C86FE15639}" type="pres">
      <dgm:prSet presAssocID="{F40432CE-849A-4648-A153-79311524CF1B}" presName="vert1" presStyleCnt="0"/>
      <dgm:spPr/>
    </dgm:pt>
    <dgm:pt modelId="{C44D1884-D848-4935-B2C2-57577CD118F0}" type="pres">
      <dgm:prSet presAssocID="{3D4F0035-1B87-429D-97D2-2D99E9DE6D91}" presName="thickLine" presStyleLbl="alignNode1" presStyleIdx="5" presStyleCnt="6"/>
      <dgm:spPr/>
    </dgm:pt>
    <dgm:pt modelId="{3B6D9D8C-C8B5-4FC5-93D7-0A854E7E890F}" type="pres">
      <dgm:prSet presAssocID="{3D4F0035-1B87-429D-97D2-2D99E9DE6D91}" presName="horz1" presStyleCnt="0"/>
      <dgm:spPr/>
    </dgm:pt>
    <dgm:pt modelId="{EF326172-BFB7-4B0A-B7A1-04B5CFFCDE1B}" type="pres">
      <dgm:prSet presAssocID="{3D4F0035-1B87-429D-97D2-2D99E9DE6D91}" presName="tx1" presStyleLbl="revTx" presStyleIdx="5" presStyleCnt="6"/>
      <dgm:spPr/>
    </dgm:pt>
    <dgm:pt modelId="{C2313D67-0A82-4A4F-900B-0AFA51ACA518}" type="pres">
      <dgm:prSet presAssocID="{3D4F0035-1B87-429D-97D2-2D99E9DE6D91}" presName="vert1" presStyleCnt="0"/>
      <dgm:spPr/>
    </dgm:pt>
  </dgm:ptLst>
  <dgm:cxnLst>
    <dgm:cxn modelId="{CA02A208-68F3-4DE1-A46B-01966D130307}" type="presOf" srcId="{F40432CE-849A-4648-A153-79311524CF1B}" destId="{A9E8B4D7-C2BB-4E9F-A8E4-26B5B5D8A7C1}" srcOrd="0" destOrd="0" presId="urn:microsoft.com/office/officeart/2008/layout/LinedList"/>
    <dgm:cxn modelId="{A09A360C-FA84-41A4-947B-1C35CAC2CFFC}" srcId="{D96E0403-39B6-440D-8B5D-50E5C22125C6}" destId="{3D4F0035-1B87-429D-97D2-2D99E9DE6D91}" srcOrd="5" destOrd="0" parTransId="{27CD77D3-D64B-49CE-9020-B01247B88D74}" sibTransId="{3AC2811D-4E71-430C-B4B0-3CE870DB3BF1}"/>
    <dgm:cxn modelId="{EDD2092E-52D7-423C-A7AB-E0775704ADFF}" srcId="{D96E0403-39B6-440D-8B5D-50E5C22125C6}" destId="{F40432CE-849A-4648-A153-79311524CF1B}" srcOrd="4" destOrd="0" parTransId="{CA462B09-1168-466F-B612-B0BEC4A58A77}" sibTransId="{FA2B3EAA-380C-4568-9DA2-785C8634E5A8}"/>
    <dgm:cxn modelId="{E33BC336-CA48-4A96-A505-83E7488AB6B8}" type="presOf" srcId="{7FF1556F-DC44-476A-8F74-242836E483A8}" destId="{664553C9-D73E-4CB6-87AC-5A343FAA01B6}" srcOrd="0" destOrd="0" presId="urn:microsoft.com/office/officeart/2008/layout/LinedList"/>
    <dgm:cxn modelId="{B307AA39-5152-4A95-9DD3-3302C3124DC6}" srcId="{D96E0403-39B6-440D-8B5D-50E5C22125C6}" destId="{7FF1556F-DC44-476A-8F74-242836E483A8}" srcOrd="1" destOrd="0" parTransId="{613A921D-489C-433E-83EE-9DEFA1DAC1C8}" sibTransId="{AFE19F67-A4AA-4160-B82C-9B64CE58B27B}"/>
    <dgm:cxn modelId="{B5F2596F-00C3-4800-8DD5-A5E948126A9E}" srcId="{D96E0403-39B6-440D-8B5D-50E5C22125C6}" destId="{B1C9B531-92C3-4684-AC3E-CC8B1DBDB617}" srcOrd="3" destOrd="0" parTransId="{AA16E1CD-5165-4FEC-B2B3-FC2EC2D82D13}" sibTransId="{1F3088A9-EEA8-4924-AC32-91072ECA4F4E}"/>
    <dgm:cxn modelId="{FA963770-DA6A-49BC-B0DD-EF7CA0F6BA2F}" srcId="{D96E0403-39B6-440D-8B5D-50E5C22125C6}" destId="{75E153FE-39F8-4788-BE6F-25F21BE4C5B1}" srcOrd="2" destOrd="0" parTransId="{6B6D19E0-359C-4C68-83B5-F70BB9F097CC}" sibTransId="{32D3375D-E4F0-488B-A475-246496BB7358}"/>
    <dgm:cxn modelId="{2817677F-70FC-44EF-A44B-1331895ADA66}" type="presOf" srcId="{D96E0403-39B6-440D-8B5D-50E5C22125C6}" destId="{36666907-962D-433B-ADC6-031023D3778E}" srcOrd="0" destOrd="0" presId="urn:microsoft.com/office/officeart/2008/layout/LinedList"/>
    <dgm:cxn modelId="{462F91A4-2178-4D21-AA11-DD4EC6B74EE2}" type="presOf" srcId="{3D4F0035-1B87-429D-97D2-2D99E9DE6D91}" destId="{EF326172-BFB7-4B0A-B7A1-04B5CFFCDE1B}" srcOrd="0" destOrd="0" presId="urn:microsoft.com/office/officeart/2008/layout/LinedList"/>
    <dgm:cxn modelId="{0EBBB2A7-A9FF-45BF-8235-C86C00AE6AA1}" srcId="{D96E0403-39B6-440D-8B5D-50E5C22125C6}" destId="{D158C421-7B56-439D-8E7A-86223D743B10}" srcOrd="0" destOrd="0" parTransId="{F46B5F63-A9B0-457B-9629-B5CE5ECBD0D0}" sibTransId="{7C2A1F6E-72D2-43E7-8667-B438AF37D050}"/>
    <dgm:cxn modelId="{95D84DCE-9332-4AC8-AD7A-131119974B28}" type="presOf" srcId="{D158C421-7B56-439D-8E7A-86223D743B10}" destId="{1A806848-07A5-41D1-B242-C55EFAB12556}" srcOrd="0" destOrd="0" presId="urn:microsoft.com/office/officeart/2008/layout/LinedList"/>
    <dgm:cxn modelId="{2CDF02E8-8984-47FB-8E7F-67D1BD91FD54}" type="presOf" srcId="{75E153FE-39F8-4788-BE6F-25F21BE4C5B1}" destId="{7005B19B-FC97-4DD7-9086-169933280B56}" srcOrd="0" destOrd="0" presId="urn:microsoft.com/office/officeart/2008/layout/LinedList"/>
    <dgm:cxn modelId="{63F9E0F1-FBA8-4ACA-8F10-6C9B75C548CC}" type="presOf" srcId="{B1C9B531-92C3-4684-AC3E-CC8B1DBDB617}" destId="{78B009B6-7F3B-4F38-BAC0-1416CE9BF29A}" srcOrd="0" destOrd="0" presId="urn:microsoft.com/office/officeart/2008/layout/LinedList"/>
    <dgm:cxn modelId="{81461A50-D6C9-45D5-B252-BA8792FF549E}" type="presParOf" srcId="{36666907-962D-433B-ADC6-031023D3778E}" destId="{DF35CFF3-F398-4A75-A7B7-25429305DEFB}" srcOrd="0" destOrd="0" presId="urn:microsoft.com/office/officeart/2008/layout/LinedList"/>
    <dgm:cxn modelId="{FF9AB993-322C-4A36-A95C-FD2960E4A087}" type="presParOf" srcId="{36666907-962D-433B-ADC6-031023D3778E}" destId="{8A5019EA-1B8E-4F17-B7C5-30F2A81F4B20}" srcOrd="1" destOrd="0" presId="urn:microsoft.com/office/officeart/2008/layout/LinedList"/>
    <dgm:cxn modelId="{ED48C5C3-1179-4F54-A11E-5A5B05040C18}" type="presParOf" srcId="{8A5019EA-1B8E-4F17-B7C5-30F2A81F4B20}" destId="{1A806848-07A5-41D1-B242-C55EFAB12556}" srcOrd="0" destOrd="0" presId="urn:microsoft.com/office/officeart/2008/layout/LinedList"/>
    <dgm:cxn modelId="{E961EEF8-39A7-45C2-AF50-3F43414BE8B5}" type="presParOf" srcId="{8A5019EA-1B8E-4F17-B7C5-30F2A81F4B20}" destId="{1ED033E4-B68D-4FB1-A7C0-6971698174E3}" srcOrd="1" destOrd="0" presId="urn:microsoft.com/office/officeart/2008/layout/LinedList"/>
    <dgm:cxn modelId="{67411AE7-DB23-4370-A0A2-03CA507CBACF}" type="presParOf" srcId="{36666907-962D-433B-ADC6-031023D3778E}" destId="{B2CB4053-D201-4E02-87D4-CD65044C4220}" srcOrd="2" destOrd="0" presId="urn:microsoft.com/office/officeart/2008/layout/LinedList"/>
    <dgm:cxn modelId="{2503ED18-3D88-449C-A69A-57676EECADB8}" type="presParOf" srcId="{36666907-962D-433B-ADC6-031023D3778E}" destId="{33EAF823-5D12-400E-B073-3215805A954E}" srcOrd="3" destOrd="0" presId="urn:microsoft.com/office/officeart/2008/layout/LinedList"/>
    <dgm:cxn modelId="{67D18D92-3C2F-4166-A8DD-797A6E0EE79B}" type="presParOf" srcId="{33EAF823-5D12-400E-B073-3215805A954E}" destId="{664553C9-D73E-4CB6-87AC-5A343FAA01B6}" srcOrd="0" destOrd="0" presId="urn:microsoft.com/office/officeart/2008/layout/LinedList"/>
    <dgm:cxn modelId="{FF968ABB-A999-4E9F-8F67-29CD981558CE}" type="presParOf" srcId="{33EAF823-5D12-400E-B073-3215805A954E}" destId="{6E283874-EC8F-48C1-96DD-F9C0A33DB0EF}" srcOrd="1" destOrd="0" presId="urn:microsoft.com/office/officeart/2008/layout/LinedList"/>
    <dgm:cxn modelId="{2808E2AA-1923-4AAA-B8F4-5B81E1542EDB}" type="presParOf" srcId="{36666907-962D-433B-ADC6-031023D3778E}" destId="{00326BA1-3F24-48E3-AD29-43C7E5D57941}" srcOrd="4" destOrd="0" presId="urn:microsoft.com/office/officeart/2008/layout/LinedList"/>
    <dgm:cxn modelId="{618B166A-8B6F-4A17-B940-4EB377DC1384}" type="presParOf" srcId="{36666907-962D-433B-ADC6-031023D3778E}" destId="{315D84B4-62EB-4A46-A3B2-DB08BF5BB1F5}" srcOrd="5" destOrd="0" presId="urn:microsoft.com/office/officeart/2008/layout/LinedList"/>
    <dgm:cxn modelId="{E4645C5A-A515-4087-8106-054BBA37311E}" type="presParOf" srcId="{315D84B4-62EB-4A46-A3B2-DB08BF5BB1F5}" destId="{7005B19B-FC97-4DD7-9086-169933280B56}" srcOrd="0" destOrd="0" presId="urn:microsoft.com/office/officeart/2008/layout/LinedList"/>
    <dgm:cxn modelId="{CDC817C9-7E52-4147-A616-9E5F71FF2DB8}" type="presParOf" srcId="{315D84B4-62EB-4A46-A3B2-DB08BF5BB1F5}" destId="{840BBEBE-CA26-4C58-9320-F3474D88EACF}" srcOrd="1" destOrd="0" presId="urn:microsoft.com/office/officeart/2008/layout/LinedList"/>
    <dgm:cxn modelId="{EF90B486-3A56-4977-81C7-8DFE909CF8FA}" type="presParOf" srcId="{36666907-962D-433B-ADC6-031023D3778E}" destId="{DA91556D-D27A-4288-831A-E02AD57B7257}" srcOrd="6" destOrd="0" presId="urn:microsoft.com/office/officeart/2008/layout/LinedList"/>
    <dgm:cxn modelId="{0170DB1F-5CCE-4FF6-8366-817BB3AEE9DD}" type="presParOf" srcId="{36666907-962D-433B-ADC6-031023D3778E}" destId="{BBF2FFD3-853D-4F3D-A101-22DC37C0879D}" srcOrd="7" destOrd="0" presId="urn:microsoft.com/office/officeart/2008/layout/LinedList"/>
    <dgm:cxn modelId="{A2EE9182-1B30-4CAF-A24E-B399833D2882}" type="presParOf" srcId="{BBF2FFD3-853D-4F3D-A101-22DC37C0879D}" destId="{78B009B6-7F3B-4F38-BAC0-1416CE9BF29A}" srcOrd="0" destOrd="0" presId="urn:microsoft.com/office/officeart/2008/layout/LinedList"/>
    <dgm:cxn modelId="{7AE72C70-FA6A-4401-9B56-5404966B50FE}" type="presParOf" srcId="{BBF2FFD3-853D-4F3D-A101-22DC37C0879D}" destId="{482A290F-5033-4FB5-8A23-43497EFE77FF}" srcOrd="1" destOrd="0" presId="urn:microsoft.com/office/officeart/2008/layout/LinedList"/>
    <dgm:cxn modelId="{9D437051-7418-4EE2-8103-7259E3E8F61F}" type="presParOf" srcId="{36666907-962D-433B-ADC6-031023D3778E}" destId="{68E8EF9D-54D7-438B-8593-9EAA6767F707}" srcOrd="8" destOrd="0" presId="urn:microsoft.com/office/officeart/2008/layout/LinedList"/>
    <dgm:cxn modelId="{A21FFD6F-3384-4DF5-A45D-1B568D535359}" type="presParOf" srcId="{36666907-962D-433B-ADC6-031023D3778E}" destId="{D106D33A-D3C9-4992-A410-96A6A7C41BBE}" srcOrd="9" destOrd="0" presId="urn:microsoft.com/office/officeart/2008/layout/LinedList"/>
    <dgm:cxn modelId="{2C2B7032-B2D7-418F-9740-1AD502E3C6A4}" type="presParOf" srcId="{D106D33A-D3C9-4992-A410-96A6A7C41BBE}" destId="{A9E8B4D7-C2BB-4E9F-A8E4-26B5B5D8A7C1}" srcOrd="0" destOrd="0" presId="urn:microsoft.com/office/officeart/2008/layout/LinedList"/>
    <dgm:cxn modelId="{6DBD15D7-0DA5-442F-A127-33F232313855}" type="presParOf" srcId="{D106D33A-D3C9-4992-A410-96A6A7C41BBE}" destId="{8C5C197C-C1A2-4D70-B19E-43C86FE15639}" srcOrd="1" destOrd="0" presId="urn:microsoft.com/office/officeart/2008/layout/LinedList"/>
    <dgm:cxn modelId="{9CD0AEC3-BC67-413C-8640-D71BC8216A3E}" type="presParOf" srcId="{36666907-962D-433B-ADC6-031023D3778E}" destId="{C44D1884-D848-4935-B2C2-57577CD118F0}" srcOrd="10" destOrd="0" presId="urn:microsoft.com/office/officeart/2008/layout/LinedList"/>
    <dgm:cxn modelId="{B9546608-FA2A-4F9B-8D2F-EBC33E77078E}" type="presParOf" srcId="{36666907-962D-433B-ADC6-031023D3778E}" destId="{3B6D9D8C-C8B5-4FC5-93D7-0A854E7E890F}" srcOrd="11" destOrd="0" presId="urn:microsoft.com/office/officeart/2008/layout/LinedList"/>
    <dgm:cxn modelId="{515F142A-676C-415A-AB96-A8BC9B4BFA8A}" type="presParOf" srcId="{3B6D9D8C-C8B5-4FC5-93D7-0A854E7E890F}" destId="{EF326172-BFB7-4B0A-B7A1-04B5CFFCDE1B}" srcOrd="0" destOrd="0" presId="urn:microsoft.com/office/officeart/2008/layout/LinedList"/>
    <dgm:cxn modelId="{763187FE-F159-4F36-ABB7-5B885430A72B}" type="presParOf" srcId="{3B6D9D8C-C8B5-4FC5-93D7-0A854E7E890F}" destId="{C2313D67-0A82-4A4F-900B-0AFA51ACA518}"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1158E11-F676-4749-BEE1-C0E6AF28F369}"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6D21017E-E02C-4D7E-8F39-3E8E59BB9BFD}">
      <dgm:prSet custT="1"/>
      <dgm:spPr/>
      <dgm:t>
        <a:bodyPr/>
        <a:lstStyle/>
        <a:p>
          <a:r>
            <a:rPr lang="en-GB" sz="1400" b="1" dirty="0">
              <a:latin typeface="Arial" panose="020B0604020202020204" pitchFamily="34" charset="0"/>
              <a:cs typeface="Arial" panose="020B0604020202020204" pitchFamily="34" charset="0"/>
            </a:rPr>
            <a:t>Part 1 of the home address form</a:t>
          </a:r>
        </a:p>
        <a:p>
          <a:endParaRPr lang="en-US" sz="1400" dirty="0">
            <a:latin typeface="Arial" panose="020B0604020202020204" pitchFamily="34" charset="0"/>
            <a:cs typeface="Arial" panose="020B0604020202020204" pitchFamily="34" charset="0"/>
          </a:endParaRPr>
        </a:p>
      </dgm:t>
    </dgm:pt>
    <dgm:pt modelId="{6F18D7EB-FD5D-4288-93BF-217437FFF5E2}" type="parTrans" cxnId="{EB0C0F4C-6886-4D04-98AF-1D6DF1B55939}">
      <dgm:prSet/>
      <dgm:spPr/>
      <dgm:t>
        <a:bodyPr/>
        <a:lstStyle/>
        <a:p>
          <a:endParaRPr lang="en-US"/>
        </a:p>
      </dgm:t>
    </dgm:pt>
    <dgm:pt modelId="{C016EC3A-CC65-4C52-B62B-D4A571CA01F7}" type="sibTrans" cxnId="{EB0C0F4C-6886-4D04-98AF-1D6DF1B55939}">
      <dgm:prSet/>
      <dgm:spPr/>
      <dgm:t>
        <a:bodyPr/>
        <a:lstStyle/>
        <a:p>
          <a:endParaRPr lang="en-US"/>
        </a:p>
      </dgm:t>
    </dgm:pt>
    <dgm:pt modelId="{AEBA49D0-DBE7-4618-B812-594D586F2C66}">
      <dgm:prSet custT="1"/>
      <dgm:spPr/>
      <dgm:t>
        <a:bodyPr/>
        <a:lstStyle/>
        <a:p>
          <a:r>
            <a:rPr lang="en-GB" sz="1400" dirty="0">
              <a:latin typeface="Arial" panose="020B0604020202020204" pitchFamily="34" charset="0"/>
              <a:cs typeface="Arial" panose="020B0604020202020204" pitchFamily="34" charset="0"/>
            </a:rPr>
            <a:t>candidate’s full name (not any commonly used name)</a:t>
          </a:r>
          <a:endParaRPr lang="en-US" sz="1400" dirty="0">
            <a:latin typeface="Arial" panose="020B0604020202020204" pitchFamily="34" charset="0"/>
            <a:cs typeface="Arial" panose="020B0604020202020204" pitchFamily="34" charset="0"/>
          </a:endParaRPr>
        </a:p>
      </dgm:t>
    </dgm:pt>
    <dgm:pt modelId="{B1E9644E-88D4-490C-85DF-BF289C7E5B77}" type="parTrans" cxnId="{7E93C73B-5AEA-48C2-99E0-0147FF720BF3}">
      <dgm:prSet/>
      <dgm:spPr/>
      <dgm:t>
        <a:bodyPr/>
        <a:lstStyle/>
        <a:p>
          <a:endParaRPr lang="en-US"/>
        </a:p>
      </dgm:t>
    </dgm:pt>
    <dgm:pt modelId="{FB318857-E967-4D14-9E67-5A62DCA97110}" type="sibTrans" cxnId="{7E93C73B-5AEA-48C2-99E0-0147FF720BF3}">
      <dgm:prSet/>
      <dgm:spPr/>
      <dgm:t>
        <a:bodyPr/>
        <a:lstStyle/>
        <a:p>
          <a:endParaRPr lang="en-US"/>
        </a:p>
      </dgm:t>
    </dgm:pt>
    <dgm:pt modelId="{4F88EF15-434E-42C7-805B-4FBE7489E5D6}">
      <dgm:prSet custT="1"/>
      <dgm:spPr/>
      <dgm:t>
        <a:bodyPr/>
        <a:lstStyle/>
        <a:p>
          <a:r>
            <a:rPr lang="en-GB" sz="1400" dirty="0">
              <a:latin typeface="Arial" panose="020B0604020202020204" pitchFamily="34" charset="0"/>
              <a:cs typeface="Arial" panose="020B0604020202020204" pitchFamily="34" charset="0"/>
            </a:rPr>
            <a:t>candidate’s home address in full including the postcode (no abbreviations)</a:t>
          </a:r>
          <a:endParaRPr lang="en-US" sz="1400" dirty="0">
            <a:latin typeface="Arial" panose="020B0604020202020204" pitchFamily="34" charset="0"/>
            <a:cs typeface="Arial" panose="020B0604020202020204" pitchFamily="34" charset="0"/>
          </a:endParaRPr>
        </a:p>
      </dgm:t>
    </dgm:pt>
    <dgm:pt modelId="{AC725C74-D571-4608-90BE-9A460A393F84}" type="parTrans" cxnId="{CF3CB441-593C-4B0A-A7D0-B88BC6A471F2}">
      <dgm:prSet/>
      <dgm:spPr/>
      <dgm:t>
        <a:bodyPr/>
        <a:lstStyle/>
        <a:p>
          <a:endParaRPr lang="en-US"/>
        </a:p>
      </dgm:t>
    </dgm:pt>
    <dgm:pt modelId="{BE59DCBB-EECD-43BA-947E-4FE44C415290}" type="sibTrans" cxnId="{CF3CB441-593C-4B0A-A7D0-B88BC6A471F2}">
      <dgm:prSet/>
      <dgm:spPr/>
      <dgm:t>
        <a:bodyPr/>
        <a:lstStyle/>
        <a:p>
          <a:endParaRPr lang="en-US"/>
        </a:p>
      </dgm:t>
    </dgm:pt>
    <dgm:pt modelId="{BA61E1FF-D7AE-4B6A-9DE3-47EB568A5BAD}">
      <dgm:prSet custT="1"/>
      <dgm:spPr/>
      <dgm:t>
        <a:bodyPr/>
        <a:lstStyle/>
        <a:p>
          <a:r>
            <a:rPr lang="en-GB" sz="1400" dirty="0">
              <a:latin typeface="Arial" panose="020B0604020202020204" pitchFamily="34" charset="0"/>
              <a:cs typeface="Arial" panose="020B0604020202020204" pitchFamily="34" charset="0"/>
            </a:rPr>
            <a:t>tick next to which qualification(s) apply</a:t>
          </a:r>
          <a:endParaRPr lang="en-US" sz="1400" dirty="0">
            <a:latin typeface="Arial" panose="020B0604020202020204" pitchFamily="34" charset="0"/>
            <a:cs typeface="Arial" panose="020B0604020202020204" pitchFamily="34" charset="0"/>
          </a:endParaRPr>
        </a:p>
      </dgm:t>
    </dgm:pt>
    <dgm:pt modelId="{4D5BD310-A109-408A-89D2-081D29412AEB}" type="parTrans" cxnId="{7616A036-25D2-4333-9A06-67871D3801C2}">
      <dgm:prSet/>
      <dgm:spPr/>
      <dgm:t>
        <a:bodyPr/>
        <a:lstStyle/>
        <a:p>
          <a:endParaRPr lang="en-US"/>
        </a:p>
      </dgm:t>
    </dgm:pt>
    <dgm:pt modelId="{B2E3465A-E3B5-4322-B522-6A6C5BDB616B}" type="sibTrans" cxnId="{7616A036-25D2-4333-9A06-67871D3801C2}">
      <dgm:prSet/>
      <dgm:spPr/>
      <dgm:t>
        <a:bodyPr/>
        <a:lstStyle/>
        <a:p>
          <a:endParaRPr lang="en-US"/>
        </a:p>
      </dgm:t>
    </dgm:pt>
    <dgm:pt modelId="{2D5A7A04-87E7-419F-9555-001A7635991C}">
      <dgm:prSet custT="1"/>
      <dgm:spPr/>
      <dgm:t>
        <a:bodyPr/>
        <a:lstStyle/>
        <a:p>
          <a:r>
            <a:rPr lang="en-GB" sz="1400" dirty="0">
              <a:latin typeface="Arial" panose="020B0604020202020204" pitchFamily="34" charset="0"/>
              <a:cs typeface="Arial" panose="020B0604020202020204" pitchFamily="34" charset="0"/>
            </a:rPr>
            <a:t>candidate’s qualifying address (to be completed even if it is the same as the home address above) or addresses, where candidate has declared on the consent to nomination that they meet more than one qualification</a:t>
          </a:r>
          <a:endParaRPr lang="en-US" sz="1400" dirty="0">
            <a:latin typeface="Arial" panose="020B0604020202020204" pitchFamily="34" charset="0"/>
            <a:cs typeface="Arial" panose="020B0604020202020204" pitchFamily="34" charset="0"/>
          </a:endParaRPr>
        </a:p>
      </dgm:t>
    </dgm:pt>
    <dgm:pt modelId="{26E0C6A6-C8C6-4BA2-8186-B1352AE00553}" type="parTrans" cxnId="{4246CBA0-09C1-4BA6-9EA1-29CFA71E39BA}">
      <dgm:prSet/>
      <dgm:spPr/>
      <dgm:t>
        <a:bodyPr/>
        <a:lstStyle/>
        <a:p>
          <a:endParaRPr lang="en-US"/>
        </a:p>
      </dgm:t>
    </dgm:pt>
    <dgm:pt modelId="{BF4868D1-3B96-4DC7-8EAF-5FA3A56E2ACF}" type="sibTrans" cxnId="{4246CBA0-09C1-4BA6-9EA1-29CFA71E39BA}">
      <dgm:prSet/>
      <dgm:spPr/>
      <dgm:t>
        <a:bodyPr/>
        <a:lstStyle/>
        <a:p>
          <a:endParaRPr lang="en-US"/>
        </a:p>
      </dgm:t>
    </dgm:pt>
    <dgm:pt modelId="{A826BD8E-9C9C-482A-B915-0A5F0882E576}">
      <dgm:prSet custT="1"/>
      <dgm:spPr/>
      <dgm:t>
        <a:bodyPr/>
        <a:lstStyle/>
        <a:p>
          <a:r>
            <a:rPr lang="en-GB" sz="1400" dirty="0">
              <a:latin typeface="Arial" panose="020B0604020202020204" pitchFamily="34" charset="0"/>
              <a:cs typeface="Arial" panose="020B0604020202020204" pitchFamily="34" charset="0"/>
            </a:rPr>
            <a:t>full name of the witness to the candidate’s consent to nomination</a:t>
          </a:r>
          <a:endParaRPr lang="en-US" sz="1400" dirty="0">
            <a:latin typeface="Arial" panose="020B0604020202020204" pitchFamily="34" charset="0"/>
            <a:cs typeface="Arial" panose="020B0604020202020204" pitchFamily="34" charset="0"/>
          </a:endParaRPr>
        </a:p>
      </dgm:t>
    </dgm:pt>
    <dgm:pt modelId="{0D72AEC8-160F-4B29-9F78-A78BD0354897}" type="parTrans" cxnId="{2EDACACD-0FFC-4E2C-B90B-EBDEC5FD4E95}">
      <dgm:prSet/>
      <dgm:spPr/>
      <dgm:t>
        <a:bodyPr/>
        <a:lstStyle/>
        <a:p>
          <a:endParaRPr lang="en-US"/>
        </a:p>
      </dgm:t>
    </dgm:pt>
    <dgm:pt modelId="{77D399C1-8AB4-4B36-9116-BCCFE3A3ECC7}" type="sibTrans" cxnId="{2EDACACD-0FFC-4E2C-B90B-EBDEC5FD4E95}">
      <dgm:prSet/>
      <dgm:spPr/>
      <dgm:t>
        <a:bodyPr/>
        <a:lstStyle/>
        <a:p>
          <a:endParaRPr lang="en-US"/>
        </a:p>
      </dgm:t>
    </dgm:pt>
    <dgm:pt modelId="{1582BDA9-440C-4FB0-9E34-92B24D6FAF47}">
      <dgm:prSet custT="1"/>
      <dgm:spPr/>
      <dgm:t>
        <a:bodyPr/>
        <a:lstStyle/>
        <a:p>
          <a:r>
            <a:rPr lang="en-GB" sz="1400" dirty="0">
              <a:latin typeface="Arial" panose="020B0604020202020204" pitchFamily="34" charset="0"/>
              <a:cs typeface="Arial" panose="020B0604020202020204" pitchFamily="34" charset="0"/>
            </a:rPr>
            <a:t>full home address of witness</a:t>
          </a:r>
          <a:endParaRPr lang="en-US" sz="1400" dirty="0">
            <a:latin typeface="Arial" panose="020B0604020202020204" pitchFamily="34" charset="0"/>
            <a:cs typeface="Arial" panose="020B0604020202020204" pitchFamily="34" charset="0"/>
          </a:endParaRPr>
        </a:p>
      </dgm:t>
    </dgm:pt>
    <dgm:pt modelId="{BCE6B5F7-0CF6-4DA6-BF71-B37FF090E146}" type="parTrans" cxnId="{96A6379C-533A-4F63-B7BC-F699845FD77D}">
      <dgm:prSet/>
      <dgm:spPr/>
      <dgm:t>
        <a:bodyPr/>
        <a:lstStyle/>
        <a:p>
          <a:endParaRPr lang="en-US"/>
        </a:p>
      </dgm:t>
    </dgm:pt>
    <dgm:pt modelId="{F2AE2673-85D8-43F1-8E1C-30263D410796}" type="sibTrans" cxnId="{96A6379C-533A-4F63-B7BC-F699845FD77D}">
      <dgm:prSet/>
      <dgm:spPr/>
      <dgm:t>
        <a:bodyPr/>
        <a:lstStyle/>
        <a:p>
          <a:endParaRPr lang="en-US"/>
        </a:p>
      </dgm:t>
    </dgm:pt>
    <dgm:pt modelId="{E5AE082A-E248-4665-AD82-F42092AFE713}">
      <dgm:prSet custT="1"/>
      <dgm:spPr/>
      <dgm:t>
        <a:bodyPr/>
        <a:lstStyle/>
        <a:p>
          <a:endParaRPr lang="en-US" sz="1400" dirty="0">
            <a:latin typeface="Arial" panose="020B0604020202020204" pitchFamily="34" charset="0"/>
            <a:cs typeface="Arial" panose="020B0604020202020204" pitchFamily="34" charset="0"/>
          </a:endParaRPr>
        </a:p>
      </dgm:t>
    </dgm:pt>
    <dgm:pt modelId="{77686127-1FF8-41AF-AFC9-5E875DD65FC9}" type="parTrans" cxnId="{A909AEEF-6E43-4B15-9B76-188993F8AE9F}">
      <dgm:prSet/>
      <dgm:spPr/>
      <dgm:t>
        <a:bodyPr/>
        <a:lstStyle/>
        <a:p>
          <a:endParaRPr lang="en-GB"/>
        </a:p>
      </dgm:t>
    </dgm:pt>
    <dgm:pt modelId="{63B2E601-054B-4473-B0F0-F81FC2C6136D}" type="sibTrans" cxnId="{A909AEEF-6E43-4B15-9B76-188993F8AE9F}">
      <dgm:prSet/>
      <dgm:spPr/>
      <dgm:t>
        <a:bodyPr/>
        <a:lstStyle/>
        <a:p>
          <a:endParaRPr lang="en-GB"/>
        </a:p>
      </dgm:t>
    </dgm:pt>
    <dgm:pt modelId="{9DDB014B-7539-4CB6-94F2-F4DD2A9E6B59}">
      <dgm:prSet custT="1"/>
      <dgm:spPr/>
      <dgm:t>
        <a:bodyPr/>
        <a:lstStyle/>
        <a:p>
          <a:endParaRPr lang="en-US" sz="1400" dirty="0">
            <a:latin typeface="Arial" panose="020B0604020202020204" pitchFamily="34" charset="0"/>
            <a:cs typeface="Arial" panose="020B0604020202020204" pitchFamily="34" charset="0"/>
          </a:endParaRPr>
        </a:p>
      </dgm:t>
    </dgm:pt>
    <dgm:pt modelId="{DFC64F51-F86D-40C5-B383-4F644ED36FD3}" type="parTrans" cxnId="{DCD096F0-67AC-4EE2-AFA8-5F62FE57BD27}">
      <dgm:prSet/>
      <dgm:spPr/>
      <dgm:t>
        <a:bodyPr/>
        <a:lstStyle/>
        <a:p>
          <a:endParaRPr lang="en-GB"/>
        </a:p>
      </dgm:t>
    </dgm:pt>
    <dgm:pt modelId="{4595BA4C-E208-4BBD-8EA7-BF2C145E7B12}" type="sibTrans" cxnId="{DCD096F0-67AC-4EE2-AFA8-5F62FE57BD27}">
      <dgm:prSet/>
      <dgm:spPr/>
      <dgm:t>
        <a:bodyPr/>
        <a:lstStyle/>
        <a:p>
          <a:endParaRPr lang="en-GB"/>
        </a:p>
      </dgm:t>
    </dgm:pt>
    <dgm:pt modelId="{2AB23FD0-D26C-433D-9D56-8B7C232AF5AE}">
      <dgm:prSet custT="1"/>
      <dgm:spPr/>
      <dgm:t>
        <a:bodyPr/>
        <a:lstStyle/>
        <a:p>
          <a:endParaRPr lang="en-US" sz="1400" dirty="0">
            <a:latin typeface="Arial" panose="020B0604020202020204" pitchFamily="34" charset="0"/>
            <a:cs typeface="Arial" panose="020B0604020202020204" pitchFamily="34" charset="0"/>
          </a:endParaRPr>
        </a:p>
      </dgm:t>
    </dgm:pt>
    <dgm:pt modelId="{A9E4F076-38F3-461C-93D8-BAF56D0E5DC4}" type="parTrans" cxnId="{45EAD8E5-A71C-4F50-BC6B-95D88B2DDC86}">
      <dgm:prSet/>
      <dgm:spPr/>
      <dgm:t>
        <a:bodyPr/>
        <a:lstStyle/>
        <a:p>
          <a:endParaRPr lang="en-GB"/>
        </a:p>
      </dgm:t>
    </dgm:pt>
    <dgm:pt modelId="{9F8F30C6-CD3E-43E0-8218-AB911731DAF4}" type="sibTrans" cxnId="{45EAD8E5-A71C-4F50-BC6B-95D88B2DDC86}">
      <dgm:prSet/>
      <dgm:spPr/>
      <dgm:t>
        <a:bodyPr/>
        <a:lstStyle/>
        <a:p>
          <a:endParaRPr lang="en-GB"/>
        </a:p>
      </dgm:t>
    </dgm:pt>
    <dgm:pt modelId="{9488514C-E479-4484-B9DB-D3012B83CE48}">
      <dgm:prSet custT="1"/>
      <dgm:spPr/>
      <dgm:t>
        <a:bodyPr/>
        <a:lstStyle/>
        <a:p>
          <a:endParaRPr lang="en-US" sz="1400" dirty="0">
            <a:latin typeface="Arial" panose="020B0604020202020204" pitchFamily="34" charset="0"/>
            <a:cs typeface="Arial" panose="020B0604020202020204" pitchFamily="34" charset="0"/>
          </a:endParaRPr>
        </a:p>
      </dgm:t>
    </dgm:pt>
    <dgm:pt modelId="{7F51B8C4-AA0C-4C01-BF94-63F3801DA388}" type="parTrans" cxnId="{91A95CBB-E4FD-4956-A4D1-66C91FC5D9AA}">
      <dgm:prSet/>
      <dgm:spPr/>
      <dgm:t>
        <a:bodyPr/>
        <a:lstStyle/>
        <a:p>
          <a:endParaRPr lang="en-GB"/>
        </a:p>
      </dgm:t>
    </dgm:pt>
    <dgm:pt modelId="{5BAEEC9D-1A6B-49F1-951A-84339B43B937}" type="sibTrans" cxnId="{91A95CBB-E4FD-4956-A4D1-66C91FC5D9AA}">
      <dgm:prSet/>
      <dgm:spPr/>
      <dgm:t>
        <a:bodyPr/>
        <a:lstStyle/>
        <a:p>
          <a:endParaRPr lang="en-GB"/>
        </a:p>
      </dgm:t>
    </dgm:pt>
    <dgm:pt modelId="{D1FB17EA-9C11-4787-928C-1ADD4970F052}">
      <dgm:prSet custT="1"/>
      <dgm:spPr/>
      <dgm:t>
        <a:bodyPr/>
        <a:lstStyle/>
        <a:p>
          <a:endParaRPr lang="en-US" sz="1400" dirty="0">
            <a:latin typeface="Arial" panose="020B0604020202020204" pitchFamily="34" charset="0"/>
            <a:cs typeface="Arial" panose="020B0604020202020204" pitchFamily="34" charset="0"/>
          </a:endParaRPr>
        </a:p>
      </dgm:t>
    </dgm:pt>
    <dgm:pt modelId="{D3E95594-E1B4-4B46-8BE9-85F7468FF123}" type="parTrans" cxnId="{C6F67F25-DDCF-4EB7-8D48-698C6043F151}">
      <dgm:prSet/>
      <dgm:spPr/>
    </dgm:pt>
    <dgm:pt modelId="{5719B308-9CB4-4858-BE82-6B2A1280831E}" type="sibTrans" cxnId="{C6F67F25-DDCF-4EB7-8D48-698C6043F151}">
      <dgm:prSet/>
      <dgm:spPr/>
    </dgm:pt>
    <dgm:pt modelId="{A1117C6E-4297-4D3E-8391-D552DEB65FEF}" type="pres">
      <dgm:prSet presAssocID="{31158E11-F676-4749-BEE1-C0E6AF28F369}" presName="cycle" presStyleCnt="0">
        <dgm:presLayoutVars>
          <dgm:dir/>
          <dgm:resizeHandles val="exact"/>
        </dgm:presLayoutVars>
      </dgm:prSet>
      <dgm:spPr/>
    </dgm:pt>
    <dgm:pt modelId="{BD4DC487-03D7-48A2-8589-2916F01CE839}" type="pres">
      <dgm:prSet presAssocID="{6D21017E-E02C-4D7E-8F39-3E8E59BB9BFD}" presName="node" presStyleLbl="revTx" presStyleIdx="0" presStyleCnt="1" custScaleX="129620" custScaleY="100033">
        <dgm:presLayoutVars>
          <dgm:bulletEnabled val="1"/>
        </dgm:presLayoutVars>
      </dgm:prSet>
      <dgm:spPr/>
    </dgm:pt>
  </dgm:ptLst>
  <dgm:cxnLst>
    <dgm:cxn modelId="{3AA95304-498A-4E06-96BE-AF7ABC1A84BB}" type="presOf" srcId="{6D21017E-E02C-4D7E-8F39-3E8E59BB9BFD}" destId="{BD4DC487-03D7-48A2-8589-2916F01CE839}" srcOrd="0" destOrd="0" presId="urn:microsoft.com/office/officeart/2005/8/layout/cycle1"/>
    <dgm:cxn modelId="{19C82614-95FE-49F9-9BFF-6D1F7EA9CF71}" type="presOf" srcId="{9DDB014B-7539-4CB6-94F2-F4DD2A9E6B59}" destId="{BD4DC487-03D7-48A2-8589-2916F01CE839}" srcOrd="0" destOrd="6" presId="urn:microsoft.com/office/officeart/2005/8/layout/cycle1"/>
    <dgm:cxn modelId="{72E45A15-B449-44FF-BFB8-93450C9E3B51}" type="presOf" srcId="{BA61E1FF-D7AE-4B6A-9DE3-47EB568A5BAD}" destId="{BD4DC487-03D7-48A2-8589-2916F01CE839}" srcOrd="0" destOrd="5" presId="urn:microsoft.com/office/officeart/2005/8/layout/cycle1"/>
    <dgm:cxn modelId="{C6F67F25-DDCF-4EB7-8D48-698C6043F151}" srcId="{6D21017E-E02C-4D7E-8F39-3E8E59BB9BFD}" destId="{D1FB17EA-9C11-4787-928C-1ADD4970F052}" srcOrd="3" destOrd="0" parTransId="{D3E95594-E1B4-4B46-8BE9-85F7468FF123}" sibTransId="{5719B308-9CB4-4858-BE82-6B2A1280831E}"/>
    <dgm:cxn modelId="{FE553E33-FBF9-48B9-972D-B5756FD48E85}" type="presOf" srcId="{E5AE082A-E248-4665-AD82-F42092AFE713}" destId="{BD4DC487-03D7-48A2-8589-2916F01CE839}" srcOrd="0" destOrd="2" presId="urn:microsoft.com/office/officeart/2005/8/layout/cycle1"/>
    <dgm:cxn modelId="{7616A036-25D2-4333-9A06-67871D3801C2}" srcId="{6D21017E-E02C-4D7E-8F39-3E8E59BB9BFD}" destId="{BA61E1FF-D7AE-4B6A-9DE3-47EB568A5BAD}" srcOrd="4" destOrd="0" parTransId="{4D5BD310-A109-408A-89D2-081D29412AEB}" sibTransId="{B2E3465A-E3B5-4322-B522-6A6C5BDB616B}"/>
    <dgm:cxn modelId="{7E93C73B-5AEA-48C2-99E0-0147FF720BF3}" srcId="{6D21017E-E02C-4D7E-8F39-3E8E59BB9BFD}" destId="{AEBA49D0-DBE7-4618-B812-594D586F2C66}" srcOrd="0" destOrd="0" parTransId="{B1E9644E-88D4-490C-85DF-BF289C7E5B77}" sibTransId="{FB318857-E967-4D14-9E67-5A62DCA97110}"/>
    <dgm:cxn modelId="{CF3CB441-593C-4B0A-A7D0-B88BC6A471F2}" srcId="{6D21017E-E02C-4D7E-8F39-3E8E59BB9BFD}" destId="{4F88EF15-434E-42C7-805B-4FBE7489E5D6}" srcOrd="2" destOrd="0" parTransId="{AC725C74-D571-4608-90BE-9A460A393F84}" sibTransId="{BE59DCBB-EECD-43BA-947E-4FE44C415290}"/>
    <dgm:cxn modelId="{B61FB149-9629-46D7-A232-9DBA59573B07}" type="presOf" srcId="{A826BD8E-9C9C-482A-B915-0A5F0882E576}" destId="{BD4DC487-03D7-48A2-8589-2916F01CE839}" srcOrd="0" destOrd="9" presId="urn:microsoft.com/office/officeart/2005/8/layout/cycle1"/>
    <dgm:cxn modelId="{EB0C0F4C-6886-4D04-98AF-1D6DF1B55939}" srcId="{31158E11-F676-4749-BEE1-C0E6AF28F369}" destId="{6D21017E-E02C-4D7E-8F39-3E8E59BB9BFD}" srcOrd="0" destOrd="0" parTransId="{6F18D7EB-FD5D-4288-93BF-217437FFF5E2}" sibTransId="{C016EC3A-CC65-4C52-B62B-D4A571CA01F7}"/>
    <dgm:cxn modelId="{599FF34F-6CB0-47BC-B40E-55C50BD72891}" type="presOf" srcId="{9488514C-E479-4484-B9DB-D3012B83CE48}" destId="{BD4DC487-03D7-48A2-8589-2916F01CE839}" srcOrd="0" destOrd="10" presId="urn:microsoft.com/office/officeart/2005/8/layout/cycle1"/>
    <dgm:cxn modelId="{3AA4D956-A404-406E-A898-F24A5D4A14E2}" type="presOf" srcId="{1582BDA9-440C-4FB0-9E34-92B24D6FAF47}" destId="{BD4DC487-03D7-48A2-8589-2916F01CE839}" srcOrd="0" destOrd="11" presId="urn:microsoft.com/office/officeart/2005/8/layout/cycle1"/>
    <dgm:cxn modelId="{96A6379C-533A-4F63-B7BC-F699845FD77D}" srcId="{6D21017E-E02C-4D7E-8F39-3E8E59BB9BFD}" destId="{1582BDA9-440C-4FB0-9E34-92B24D6FAF47}" srcOrd="10" destOrd="0" parTransId="{BCE6B5F7-0CF6-4DA6-BF71-B37FF090E146}" sibTransId="{F2AE2673-85D8-43F1-8E1C-30263D410796}"/>
    <dgm:cxn modelId="{59FF0B9D-5D10-42CB-B68F-BDBA044820BF}" type="presOf" srcId="{AEBA49D0-DBE7-4618-B812-594D586F2C66}" destId="{BD4DC487-03D7-48A2-8589-2916F01CE839}" srcOrd="0" destOrd="1" presId="urn:microsoft.com/office/officeart/2005/8/layout/cycle1"/>
    <dgm:cxn modelId="{4246CBA0-09C1-4BA6-9EA1-29CFA71E39BA}" srcId="{6D21017E-E02C-4D7E-8F39-3E8E59BB9BFD}" destId="{2D5A7A04-87E7-419F-9555-001A7635991C}" srcOrd="6" destOrd="0" parTransId="{26E0C6A6-C8C6-4BA2-8186-B1352AE00553}" sibTransId="{BF4868D1-3B96-4DC7-8EAF-5FA3A56E2ACF}"/>
    <dgm:cxn modelId="{91A95CBB-E4FD-4956-A4D1-66C91FC5D9AA}" srcId="{6D21017E-E02C-4D7E-8F39-3E8E59BB9BFD}" destId="{9488514C-E479-4484-B9DB-D3012B83CE48}" srcOrd="9" destOrd="0" parTransId="{7F51B8C4-AA0C-4C01-BF94-63F3801DA388}" sibTransId="{5BAEEC9D-1A6B-49F1-951A-84339B43B937}"/>
    <dgm:cxn modelId="{D50ECABF-6261-4360-98BF-0A17A42A326F}" type="presOf" srcId="{31158E11-F676-4749-BEE1-C0E6AF28F369}" destId="{A1117C6E-4297-4D3E-8391-D552DEB65FEF}" srcOrd="0" destOrd="0" presId="urn:microsoft.com/office/officeart/2005/8/layout/cycle1"/>
    <dgm:cxn modelId="{58B7D7C0-FEA0-419F-A304-0A125B2962F8}" type="presOf" srcId="{2AB23FD0-D26C-433D-9D56-8B7C232AF5AE}" destId="{BD4DC487-03D7-48A2-8589-2916F01CE839}" srcOrd="0" destOrd="8" presId="urn:microsoft.com/office/officeart/2005/8/layout/cycle1"/>
    <dgm:cxn modelId="{2EDACACD-0FFC-4E2C-B90B-EBDEC5FD4E95}" srcId="{6D21017E-E02C-4D7E-8F39-3E8E59BB9BFD}" destId="{A826BD8E-9C9C-482A-B915-0A5F0882E576}" srcOrd="8" destOrd="0" parTransId="{0D72AEC8-160F-4B29-9F78-A78BD0354897}" sibTransId="{77D399C1-8AB4-4B36-9116-BCCFE3A3ECC7}"/>
    <dgm:cxn modelId="{E8571BD8-D16B-46FA-9021-5629EF0F2491}" type="presOf" srcId="{2D5A7A04-87E7-419F-9555-001A7635991C}" destId="{BD4DC487-03D7-48A2-8589-2916F01CE839}" srcOrd="0" destOrd="7" presId="urn:microsoft.com/office/officeart/2005/8/layout/cycle1"/>
    <dgm:cxn modelId="{45EAD8E5-A71C-4F50-BC6B-95D88B2DDC86}" srcId="{6D21017E-E02C-4D7E-8F39-3E8E59BB9BFD}" destId="{2AB23FD0-D26C-433D-9D56-8B7C232AF5AE}" srcOrd="7" destOrd="0" parTransId="{A9E4F076-38F3-461C-93D8-BAF56D0E5DC4}" sibTransId="{9F8F30C6-CD3E-43E0-8218-AB911731DAF4}"/>
    <dgm:cxn modelId="{A909AEEF-6E43-4B15-9B76-188993F8AE9F}" srcId="{6D21017E-E02C-4D7E-8F39-3E8E59BB9BFD}" destId="{E5AE082A-E248-4665-AD82-F42092AFE713}" srcOrd="1" destOrd="0" parTransId="{77686127-1FF8-41AF-AFC9-5E875DD65FC9}" sibTransId="{63B2E601-054B-4473-B0F0-F81FC2C6136D}"/>
    <dgm:cxn modelId="{DCD096F0-67AC-4EE2-AFA8-5F62FE57BD27}" srcId="{6D21017E-E02C-4D7E-8F39-3E8E59BB9BFD}" destId="{9DDB014B-7539-4CB6-94F2-F4DD2A9E6B59}" srcOrd="5" destOrd="0" parTransId="{DFC64F51-F86D-40C5-B383-4F644ED36FD3}" sibTransId="{4595BA4C-E208-4BBD-8EA7-BF2C145E7B12}"/>
    <dgm:cxn modelId="{EDB93FF4-EEB9-4940-85C4-27BCCAF013E3}" type="presOf" srcId="{D1FB17EA-9C11-4787-928C-1ADD4970F052}" destId="{BD4DC487-03D7-48A2-8589-2916F01CE839}" srcOrd="0" destOrd="4" presId="urn:microsoft.com/office/officeart/2005/8/layout/cycle1"/>
    <dgm:cxn modelId="{58820DFA-BAB6-4DB2-A2CE-BA85BAB74A79}" type="presOf" srcId="{4F88EF15-434E-42C7-805B-4FBE7489E5D6}" destId="{BD4DC487-03D7-48A2-8589-2916F01CE839}" srcOrd="0" destOrd="3" presId="urn:microsoft.com/office/officeart/2005/8/layout/cycle1"/>
    <dgm:cxn modelId="{BBF38C2B-0CCE-45F1-BC1B-BB6FAF79F8BF}" type="presParOf" srcId="{A1117C6E-4297-4D3E-8391-D552DEB65FEF}" destId="{BD4DC487-03D7-48A2-8589-2916F01CE839}" srcOrd="0"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4724F09-8A96-4DB6-BB1E-D13E58DB5EE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0329BB7-0673-4D5E-815D-224585B9885C}">
      <dgm:prSet custT="1"/>
      <dgm:spPr/>
      <dgm:t>
        <a:bodyPr/>
        <a:lstStyle/>
        <a:p>
          <a:r>
            <a:rPr lang="en-GB" sz="1400" b="1" dirty="0">
              <a:latin typeface="Arial" panose="020B0604020202020204" pitchFamily="34" charset="0"/>
              <a:cs typeface="Arial" panose="020B0604020202020204" pitchFamily="34" charset="0"/>
            </a:rPr>
            <a:t>The form must include:</a:t>
          </a:r>
          <a:endParaRPr lang="en-US" sz="1400" dirty="0">
            <a:latin typeface="Arial" panose="020B0604020202020204" pitchFamily="34" charset="0"/>
            <a:cs typeface="Arial" panose="020B0604020202020204" pitchFamily="34" charset="0"/>
          </a:endParaRPr>
        </a:p>
      </dgm:t>
    </dgm:pt>
    <dgm:pt modelId="{A85573D5-94C4-4936-A164-CA6FFAA40C53}" type="parTrans" cxnId="{E1F05573-DD28-4AC6-99DB-9F4D497C1D4C}">
      <dgm:prSet/>
      <dgm:spPr/>
      <dgm:t>
        <a:bodyPr/>
        <a:lstStyle/>
        <a:p>
          <a:endParaRPr lang="en-US"/>
        </a:p>
      </dgm:t>
    </dgm:pt>
    <dgm:pt modelId="{E16E69BC-641A-4A57-B201-FC6C68753557}" type="sibTrans" cxnId="{E1F05573-DD28-4AC6-99DB-9F4D497C1D4C}">
      <dgm:prSet/>
      <dgm:spPr/>
      <dgm:t>
        <a:bodyPr/>
        <a:lstStyle/>
        <a:p>
          <a:endParaRPr lang="en-US"/>
        </a:p>
      </dgm:t>
    </dgm:pt>
    <dgm:pt modelId="{5E3DC788-9FCA-4E29-8AD6-0AC428DE2497}">
      <dgm:prSet custT="1"/>
      <dgm:spPr/>
      <dgm:t>
        <a:bodyPr/>
        <a:lstStyle/>
        <a:p>
          <a:r>
            <a:rPr lang="en-GB" sz="1200" dirty="0">
              <a:latin typeface="Arial" panose="020B0604020202020204" pitchFamily="34" charset="0"/>
              <a:cs typeface="Arial" panose="020B0604020202020204" pitchFamily="34" charset="0"/>
            </a:rPr>
            <a:t>date of election</a:t>
          </a:r>
          <a:endParaRPr lang="en-US" sz="1200" dirty="0">
            <a:latin typeface="Arial" panose="020B0604020202020204" pitchFamily="34" charset="0"/>
            <a:cs typeface="Arial" panose="020B0604020202020204" pitchFamily="34" charset="0"/>
          </a:endParaRPr>
        </a:p>
      </dgm:t>
    </dgm:pt>
    <dgm:pt modelId="{C97F4393-BA0F-4EFC-9063-1284CD89FAA8}" type="parTrans" cxnId="{16437AE1-F45D-43BF-A202-5D506E823430}">
      <dgm:prSet/>
      <dgm:spPr/>
      <dgm:t>
        <a:bodyPr/>
        <a:lstStyle/>
        <a:p>
          <a:endParaRPr lang="en-US"/>
        </a:p>
      </dgm:t>
    </dgm:pt>
    <dgm:pt modelId="{1E99E9C1-64A6-4C46-BEF3-F3B97729B81D}" type="sibTrans" cxnId="{16437AE1-F45D-43BF-A202-5D506E823430}">
      <dgm:prSet/>
      <dgm:spPr/>
      <dgm:t>
        <a:bodyPr/>
        <a:lstStyle/>
        <a:p>
          <a:endParaRPr lang="en-US"/>
        </a:p>
      </dgm:t>
    </dgm:pt>
    <dgm:pt modelId="{95B6208F-D609-46B2-A672-7E85AEF56CCF}">
      <dgm:prSet custT="1"/>
      <dgm:spPr/>
      <dgm:t>
        <a:bodyPr/>
        <a:lstStyle/>
        <a:p>
          <a:r>
            <a:rPr lang="en-GB" sz="1200" dirty="0">
              <a:latin typeface="Arial" panose="020B0604020202020204" pitchFamily="34" charset="0"/>
              <a:cs typeface="Arial" panose="020B0604020202020204" pitchFamily="34" charset="0"/>
            </a:rPr>
            <a:t>details of parish (or town council ward)</a:t>
          </a:r>
          <a:endParaRPr lang="en-US" sz="1200" dirty="0">
            <a:latin typeface="Arial" panose="020B0604020202020204" pitchFamily="34" charset="0"/>
            <a:cs typeface="Arial" panose="020B0604020202020204" pitchFamily="34" charset="0"/>
          </a:endParaRPr>
        </a:p>
      </dgm:t>
    </dgm:pt>
    <dgm:pt modelId="{9C6C9352-3077-4DB6-9D60-B7F95D4913FC}" type="parTrans" cxnId="{898896CC-D4F9-4965-ADC5-8E8F555B373F}">
      <dgm:prSet/>
      <dgm:spPr/>
      <dgm:t>
        <a:bodyPr/>
        <a:lstStyle/>
        <a:p>
          <a:endParaRPr lang="en-US"/>
        </a:p>
      </dgm:t>
    </dgm:pt>
    <dgm:pt modelId="{38954F06-0BC0-4473-A184-C4CACD08A242}" type="sibTrans" cxnId="{898896CC-D4F9-4965-ADC5-8E8F555B373F}">
      <dgm:prSet/>
      <dgm:spPr/>
      <dgm:t>
        <a:bodyPr/>
        <a:lstStyle/>
        <a:p>
          <a:endParaRPr lang="en-US"/>
        </a:p>
      </dgm:t>
    </dgm:pt>
    <dgm:pt modelId="{C3FD95A5-9EF8-4FF4-89C7-F72DAD2C4307}">
      <dgm:prSet custT="1"/>
      <dgm:spPr/>
      <dgm:t>
        <a:bodyPr/>
        <a:lstStyle/>
        <a:p>
          <a:r>
            <a:rPr lang="en-GB" sz="1200" dirty="0">
              <a:latin typeface="Arial" panose="020B0604020202020204" pitchFamily="34" charset="0"/>
              <a:cs typeface="Arial" panose="020B0604020202020204" pitchFamily="34" charset="0"/>
            </a:rPr>
            <a:t>candidate’s full name</a:t>
          </a:r>
          <a:endParaRPr lang="en-US" sz="1200" dirty="0">
            <a:latin typeface="Arial" panose="020B0604020202020204" pitchFamily="34" charset="0"/>
            <a:cs typeface="Arial" panose="020B0604020202020204" pitchFamily="34" charset="0"/>
          </a:endParaRPr>
        </a:p>
      </dgm:t>
    </dgm:pt>
    <dgm:pt modelId="{8F190986-6724-4D2E-92FA-FE9328D2E586}" type="parTrans" cxnId="{4304C380-4913-4489-B0CC-56A8BD8A761B}">
      <dgm:prSet/>
      <dgm:spPr/>
      <dgm:t>
        <a:bodyPr/>
        <a:lstStyle/>
        <a:p>
          <a:endParaRPr lang="en-US"/>
        </a:p>
      </dgm:t>
    </dgm:pt>
    <dgm:pt modelId="{AF798890-403A-47C6-8A76-59ECA8E77068}" type="sibTrans" cxnId="{4304C380-4913-4489-B0CC-56A8BD8A761B}">
      <dgm:prSet/>
      <dgm:spPr/>
      <dgm:t>
        <a:bodyPr/>
        <a:lstStyle/>
        <a:p>
          <a:endParaRPr lang="en-US"/>
        </a:p>
      </dgm:t>
    </dgm:pt>
    <dgm:pt modelId="{D9CF964B-0D8A-44EB-AC01-D0923FE7BFD0}">
      <dgm:prSet custT="1"/>
      <dgm:spPr/>
      <dgm:t>
        <a:bodyPr/>
        <a:lstStyle/>
        <a:p>
          <a:r>
            <a:rPr lang="en-GB" sz="1200" dirty="0">
              <a:latin typeface="Arial" panose="020B0604020202020204" pitchFamily="34" charset="0"/>
              <a:cs typeface="Arial" panose="020B0604020202020204" pitchFamily="34" charset="0"/>
            </a:rPr>
            <a:t>confirmation of qualification(s) that apply (at least one, but include all that apply); </a:t>
          </a:r>
          <a:r>
            <a:rPr lang="en-GB" sz="1200" b="1" dirty="0">
              <a:latin typeface="Arial" panose="020B0604020202020204" pitchFamily="34" charset="0"/>
              <a:cs typeface="Arial" panose="020B0604020202020204" pitchFamily="34" charset="0"/>
            </a:rPr>
            <a:t>must match qualifications on Home address form</a:t>
          </a:r>
          <a:endParaRPr lang="en-US" sz="1200" dirty="0">
            <a:latin typeface="Arial" panose="020B0604020202020204" pitchFamily="34" charset="0"/>
            <a:cs typeface="Arial" panose="020B0604020202020204" pitchFamily="34" charset="0"/>
          </a:endParaRPr>
        </a:p>
      </dgm:t>
    </dgm:pt>
    <dgm:pt modelId="{B2E1C187-72D0-4919-AC09-EE651D6F1DF6}" type="parTrans" cxnId="{DA243F3E-F25C-4ADD-80CC-858C9F2A56FB}">
      <dgm:prSet/>
      <dgm:spPr/>
      <dgm:t>
        <a:bodyPr/>
        <a:lstStyle/>
        <a:p>
          <a:endParaRPr lang="en-US"/>
        </a:p>
      </dgm:t>
    </dgm:pt>
    <dgm:pt modelId="{8D526148-A13A-420F-8173-83BEBBA85B6B}" type="sibTrans" cxnId="{DA243F3E-F25C-4ADD-80CC-858C9F2A56FB}">
      <dgm:prSet/>
      <dgm:spPr/>
      <dgm:t>
        <a:bodyPr/>
        <a:lstStyle/>
        <a:p>
          <a:endParaRPr lang="en-US"/>
        </a:p>
      </dgm:t>
    </dgm:pt>
    <dgm:pt modelId="{2961E629-5B4E-4D0F-A2D5-FF8BC4D4FC46}">
      <dgm:prSet custT="1"/>
      <dgm:spPr/>
      <dgm:t>
        <a:bodyPr/>
        <a:lstStyle/>
        <a:p>
          <a:r>
            <a:rPr lang="en-GB" sz="1200" dirty="0">
              <a:latin typeface="Arial" panose="020B0604020202020204" pitchFamily="34" charset="0"/>
              <a:cs typeface="Arial" panose="020B0604020202020204" pitchFamily="34" charset="0"/>
            </a:rPr>
            <a:t>candidate’s date of birth</a:t>
          </a:r>
          <a:endParaRPr lang="en-US" sz="1200" dirty="0">
            <a:latin typeface="Arial" panose="020B0604020202020204" pitchFamily="34" charset="0"/>
            <a:cs typeface="Arial" panose="020B0604020202020204" pitchFamily="34" charset="0"/>
          </a:endParaRPr>
        </a:p>
      </dgm:t>
    </dgm:pt>
    <dgm:pt modelId="{5BEDCBE4-42D9-48EF-A187-2E640D3CFEA8}" type="parTrans" cxnId="{1B565AFA-638B-4C69-A3CA-C2DB9BE40459}">
      <dgm:prSet/>
      <dgm:spPr/>
      <dgm:t>
        <a:bodyPr/>
        <a:lstStyle/>
        <a:p>
          <a:endParaRPr lang="en-US"/>
        </a:p>
      </dgm:t>
    </dgm:pt>
    <dgm:pt modelId="{762C63F2-4306-4952-A5BA-A4F7230A2FF3}" type="sibTrans" cxnId="{1B565AFA-638B-4C69-A3CA-C2DB9BE40459}">
      <dgm:prSet/>
      <dgm:spPr/>
      <dgm:t>
        <a:bodyPr/>
        <a:lstStyle/>
        <a:p>
          <a:endParaRPr lang="en-US"/>
        </a:p>
      </dgm:t>
    </dgm:pt>
    <dgm:pt modelId="{7E85D163-B173-46EC-B18E-CCE6A89A7C30}">
      <dgm:prSet custT="1"/>
      <dgm:spPr/>
      <dgm:t>
        <a:bodyPr/>
        <a:lstStyle/>
        <a:p>
          <a:r>
            <a:rPr lang="en-GB" sz="1200" dirty="0">
              <a:latin typeface="Arial" panose="020B0604020202020204" pitchFamily="34" charset="0"/>
              <a:cs typeface="Arial" panose="020B0604020202020204" pitchFamily="34" charset="0"/>
            </a:rPr>
            <a:t>candidate’s signature</a:t>
          </a:r>
          <a:endParaRPr lang="en-US" sz="1200" dirty="0">
            <a:latin typeface="Arial" panose="020B0604020202020204" pitchFamily="34" charset="0"/>
            <a:cs typeface="Arial" panose="020B0604020202020204" pitchFamily="34" charset="0"/>
          </a:endParaRPr>
        </a:p>
      </dgm:t>
    </dgm:pt>
    <dgm:pt modelId="{79BE923C-A9A3-4D0C-8B04-85B15C48FEB3}" type="parTrans" cxnId="{5854A254-E6A7-40DF-AA1F-BD501218966B}">
      <dgm:prSet/>
      <dgm:spPr/>
      <dgm:t>
        <a:bodyPr/>
        <a:lstStyle/>
        <a:p>
          <a:endParaRPr lang="en-US"/>
        </a:p>
      </dgm:t>
    </dgm:pt>
    <dgm:pt modelId="{8934BBC2-50AF-4CEF-A54D-1756636E5E7B}" type="sibTrans" cxnId="{5854A254-E6A7-40DF-AA1F-BD501218966B}">
      <dgm:prSet/>
      <dgm:spPr/>
      <dgm:t>
        <a:bodyPr/>
        <a:lstStyle/>
        <a:p>
          <a:endParaRPr lang="en-US"/>
        </a:p>
      </dgm:t>
    </dgm:pt>
    <dgm:pt modelId="{8292DAC9-D661-46E6-B34B-E872CEDCC73F}">
      <dgm:prSet custT="1"/>
      <dgm:spPr/>
      <dgm:t>
        <a:bodyPr/>
        <a:lstStyle/>
        <a:p>
          <a:r>
            <a:rPr lang="en-GB" sz="1200" dirty="0">
              <a:latin typeface="Arial" panose="020B0604020202020204" pitchFamily="34" charset="0"/>
              <a:cs typeface="Arial" panose="020B0604020202020204" pitchFamily="34" charset="0"/>
            </a:rPr>
            <a:t>date of consent (not earlier than 4 March)</a:t>
          </a:r>
          <a:endParaRPr lang="en-US" sz="1200" dirty="0">
            <a:latin typeface="Arial" panose="020B0604020202020204" pitchFamily="34" charset="0"/>
            <a:cs typeface="Arial" panose="020B0604020202020204" pitchFamily="34" charset="0"/>
          </a:endParaRPr>
        </a:p>
      </dgm:t>
    </dgm:pt>
    <dgm:pt modelId="{12D90058-D0C1-486C-885A-58B388484B19}" type="parTrans" cxnId="{5CC097A4-98D4-4448-8B92-1DFE45BFCC11}">
      <dgm:prSet/>
      <dgm:spPr/>
      <dgm:t>
        <a:bodyPr/>
        <a:lstStyle/>
        <a:p>
          <a:endParaRPr lang="en-US"/>
        </a:p>
      </dgm:t>
    </dgm:pt>
    <dgm:pt modelId="{4610D6C6-2B1C-401C-B2E8-979D4555A547}" type="sibTrans" cxnId="{5CC097A4-98D4-4448-8B92-1DFE45BFCC11}">
      <dgm:prSet/>
      <dgm:spPr/>
      <dgm:t>
        <a:bodyPr/>
        <a:lstStyle/>
        <a:p>
          <a:endParaRPr lang="en-US"/>
        </a:p>
      </dgm:t>
    </dgm:pt>
    <dgm:pt modelId="{4A8094DA-BD83-4E7D-A255-FAA0BB5A4A52}">
      <dgm:prSet custT="1"/>
      <dgm:spPr/>
      <dgm:t>
        <a:bodyPr/>
        <a:lstStyle/>
        <a:p>
          <a:r>
            <a:rPr lang="en-GB" sz="1200" dirty="0">
              <a:latin typeface="Arial" panose="020B0604020202020204" pitchFamily="34" charset="0"/>
              <a:cs typeface="Arial" panose="020B0604020202020204" pitchFamily="34" charset="0"/>
            </a:rPr>
            <a:t>name of witness in full</a:t>
          </a:r>
          <a:endParaRPr lang="en-US" sz="1200" dirty="0">
            <a:latin typeface="Arial" panose="020B0604020202020204" pitchFamily="34" charset="0"/>
            <a:cs typeface="Arial" panose="020B0604020202020204" pitchFamily="34" charset="0"/>
          </a:endParaRPr>
        </a:p>
      </dgm:t>
    </dgm:pt>
    <dgm:pt modelId="{21BC139E-C72E-4E09-85E0-97AC608D2E25}" type="parTrans" cxnId="{8CCD7716-C89C-4649-BFBF-37ABB1885EE1}">
      <dgm:prSet/>
      <dgm:spPr/>
      <dgm:t>
        <a:bodyPr/>
        <a:lstStyle/>
        <a:p>
          <a:endParaRPr lang="en-US"/>
        </a:p>
      </dgm:t>
    </dgm:pt>
    <dgm:pt modelId="{2DE158A1-6CD2-48FA-BBF1-340F6F554C19}" type="sibTrans" cxnId="{8CCD7716-C89C-4649-BFBF-37ABB1885EE1}">
      <dgm:prSet/>
      <dgm:spPr/>
      <dgm:t>
        <a:bodyPr/>
        <a:lstStyle/>
        <a:p>
          <a:endParaRPr lang="en-US"/>
        </a:p>
      </dgm:t>
    </dgm:pt>
    <dgm:pt modelId="{14A5E1EE-F17A-4A65-8A04-9C5ECDFFE47F}">
      <dgm:prSet custT="1"/>
      <dgm:spPr/>
      <dgm:t>
        <a:bodyPr/>
        <a:lstStyle/>
        <a:p>
          <a:r>
            <a:rPr lang="en-GB" sz="1200" dirty="0">
              <a:latin typeface="Arial" panose="020B0604020202020204" pitchFamily="34" charset="0"/>
              <a:cs typeface="Arial" panose="020B0604020202020204" pitchFamily="34" charset="0"/>
            </a:rPr>
            <a:t>signature of witness</a:t>
          </a:r>
          <a:endParaRPr lang="en-US" sz="1200" dirty="0">
            <a:latin typeface="Arial" panose="020B0604020202020204" pitchFamily="34" charset="0"/>
            <a:cs typeface="Arial" panose="020B0604020202020204" pitchFamily="34" charset="0"/>
          </a:endParaRPr>
        </a:p>
      </dgm:t>
    </dgm:pt>
    <dgm:pt modelId="{1BD43B1E-DB9B-4A86-B788-598D2A1548B7}" type="parTrans" cxnId="{B996730C-E98D-4DC6-8893-7CF2313DB78D}">
      <dgm:prSet/>
      <dgm:spPr/>
      <dgm:t>
        <a:bodyPr/>
        <a:lstStyle/>
        <a:p>
          <a:endParaRPr lang="en-US"/>
        </a:p>
      </dgm:t>
    </dgm:pt>
    <dgm:pt modelId="{43C134B1-16B6-4267-9CE2-ACFA020924C2}" type="sibTrans" cxnId="{B996730C-E98D-4DC6-8893-7CF2313DB78D}">
      <dgm:prSet/>
      <dgm:spPr/>
      <dgm:t>
        <a:bodyPr/>
        <a:lstStyle/>
        <a:p>
          <a:endParaRPr lang="en-US"/>
        </a:p>
      </dgm:t>
    </dgm:pt>
    <dgm:pt modelId="{333E47E5-4736-4850-9EBE-E5447E9B4E97}">
      <dgm:prSet custT="1"/>
      <dgm:spPr/>
      <dgm:t>
        <a:bodyPr/>
        <a:lstStyle/>
        <a:p>
          <a:endParaRPr lang="en-US" sz="1200" dirty="0">
            <a:latin typeface="Arial" panose="020B0604020202020204" pitchFamily="34" charset="0"/>
            <a:cs typeface="Arial" panose="020B0604020202020204" pitchFamily="34" charset="0"/>
          </a:endParaRPr>
        </a:p>
      </dgm:t>
    </dgm:pt>
    <dgm:pt modelId="{EF58C280-D776-47ED-B807-625C959CCE8A}" type="parTrans" cxnId="{C31DCC7A-787D-43DE-A858-10570D3CE3E6}">
      <dgm:prSet/>
      <dgm:spPr/>
    </dgm:pt>
    <dgm:pt modelId="{F263A13D-DCA7-4F3A-8176-3249A47DC877}" type="sibTrans" cxnId="{C31DCC7A-787D-43DE-A858-10570D3CE3E6}">
      <dgm:prSet/>
      <dgm:spPr/>
    </dgm:pt>
    <dgm:pt modelId="{8338D181-7D4B-4E94-B96B-4FEBE19B5D34}">
      <dgm:prSet custT="1"/>
      <dgm:spPr/>
      <dgm:t>
        <a:bodyPr/>
        <a:lstStyle/>
        <a:p>
          <a:endParaRPr lang="en-US" sz="1200" dirty="0">
            <a:latin typeface="Arial" panose="020B0604020202020204" pitchFamily="34" charset="0"/>
            <a:cs typeface="Arial" panose="020B0604020202020204" pitchFamily="34" charset="0"/>
          </a:endParaRPr>
        </a:p>
      </dgm:t>
    </dgm:pt>
    <dgm:pt modelId="{AFB38938-0B84-4E7D-8E64-8D7B174800F8}" type="parTrans" cxnId="{7C1DE26C-6F51-47C6-8927-C2930BBDA64C}">
      <dgm:prSet/>
      <dgm:spPr/>
    </dgm:pt>
    <dgm:pt modelId="{06CB4EF3-71DC-470E-BCE7-FBF388AD79BA}" type="sibTrans" cxnId="{7C1DE26C-6F51-47C6-8927-C2930BBDA64C}">
      <dgm:prSet/>
      <dgm:spPr/>
    </dgm:pt>
    <dgm:pt modelId="{319E5B98-6CBE-47EF-B808-69714E23B5FC}">
      <dgm:prSet custT="1"/>
      <dgm:spPr/>
      <dgm:t>
        <a:bodyPr/>
        <a:lstStyle/>
        <a:p>
          <a:endParaRPr lang="en-US" sz="1200" dirty="0">
            <a:latin typeface="Arial" panose="020B0604020202020204" pitchFamily="34" charset="0"/>
            <a:cs typeface="Arial" panose="020B0604020202020204" pitchFamily="34" charset="0"/>
          </a:endParaRPr>
        </a:p>
      </dgm:t>
    </dgm:pt>
    <dgm:pt modelId="{B860E0E6-94F3-49C5-8037-CFAE2ED6C152}" type="parTrans" cxnId="{880D07F3-AEE9-4ED3-89D5-519915CC2EAA}">
      <dgm:prSet/>
      <dgm:spPr/>
    </dgm:pt>
    <dgm:pt modelId="{C3E7C3AF-CC81-45D7-A183-3BE71D4C417F}" type="sibTrans" cxnId="{880D07F3-AEE9-4ED3-89D5-519915CC2EAA}">
      <dgm:prSet/>
      <dgm:spPr/>
    </dgm:pt>
    <dgm:pt modelId="{3555DA07-D9F2-46A7-BB66-4A28394E8064}">
      <dgm:prSet custT="1"/>
      <dgm:spPr/>
      <dgm:t>
        <a:bodyPr/>
        <a:lstStyle/>
        <a:p>
          <a:endParaRPr lang="en-US" sz="1200" dirty="0">
            <a:latin typeface="Arial" panose="020B0604020202020204" pitchFamily="34" charset="0"/>
            <a:cs typeface="Arial" panose="020B0604020202020204" pitchFamily="34" charset="0"/>
          </a:endParaRPr>
        </a:p>
      </dgm:t>
    </dgm:pt>
    <dgm:pt modelId="{35BF00FB-E58A-4186-A6BF-A89C56D23036}" type="parTrans" cxnId="{336247D8-0309-4DA7-855D-5A1793E1B2DD}">
      <dgm:prSet/>
      <dgm:spPr/>
    </dgm:pt>
    <dgm:pt modelId="{2449AB4E-3847-45BB-9447-27E286E69AD4}" type="sibTrans" cxnId="{336247D8-0309-4DA7-855D-5A1793E1B2DD}">
      <dgm:prSet/>
      <dgm:spPr/>
    </dgm:pt>
    <dgm:pt modelId="{CE1F068A-7804-4ED6-B252-3EA4904D6CA5}">
      <dgm:prSet custT="1"/>
      <dgm:spPr/>
      <dgm:t>
        <a:bodyPr/>
        <a:lstStyle/>
        <a:p>
          <a:endParaRPr lang="en-US" sz="1200" dirty="0">
            <a:latin typeface="Arial" panose="020B0604020202020204" pitchFamily="34" charset="0"/>
            <a:cs typeface="Arial" panose="020B0604020202020204" pitchFamily="34" charset="0"/>
          </a:endParaRPr>
        </a:p>
      </dgm:t>
    </dgm:pt>
    <dgm:pt modelId="{D7ED8077-F9E0-4F56-A1BD-78C67E0158A3}" type="parTrans" cxnId="{3D09736D-7F8C-4A10-BBA3-B98C67040878}">
      <dgm:prSet/>
      <dgm:spPr/>
    </dgm:pt>
    <dgm:pt modelId="{D5A500C0-5CEF-4319-9730-8BB3A03D58A6}" type="sibTrans" cxnId="{3D09736D-7F8C-4A10-BBA3-B98C67040878}">
      <dgm:prSet/>
      <dgm:spPr/>
    </dgm:pt>
    <dgm:pt modelId="{BF25A769-360A-4C90-89AC-F2888C5E4AAE}">
      <dgm:prSet custT="1"/>
      <dgm:spPr/>
      <dgm:t>
        <a:bodyPr/>
        <a:lstStyle/>
        <a:p>
          <a:endParaRPr lang="en-US" sz="1200" dirty="0">
            <a:latin typeface="Arial" panose="020B0604020202020204" pitchFamily="34" charset="0"/>
            <a:cs typeface="Arial" panose="020B0604020202020204" pitchFamily="34" charset="0"/>
          </a:endParaRPr>
        </a:p>
      </dgm:t>
    </dgm:pt>
    <dgm:pt modelId="{C318932F-E5E7-43D7-8799-C2672A649C2C}" type="parTrans" cxnId="{A7CA5176-9DB6-4F56-B60F-9EAA6A4934B0}">
      <dgm:prSet/>
      <dgm:spPr/>
    </dgm:pt>
    <dgm:pt modelId="{94F9A47C-65CC-44D6-B77F-0029AD700EE5}" type="sibTrans" cxnId="{A7CA5176-9DB6-4F56-B60F-9EAA6A4934B0}">
      <dgm:prSet/>
      <dgm:spPr/>
    </dgm:pt>
    <dgm:pt modelId="{1B65E976-3427-4A5B-A74F-FFD3BE891137}">
      <dgm:prSet custT="1"/>
      <dgm:spPr/>
      <dgm:t>
        <a:bodyPr/>
        <a:lstStyle/>
        <a:p>
          <a:endParaRPr lang="en-US" sz="1200" dirty="0">
            <a:latin typeface="Arial" panose="020B0604020202020204" pitchFamily="34" charset="0"/>
            <a:cs typeface="Arial" panose="020B0604020202020204" pitchFamily="34" charset="0"/>
          </a:endParaRPr>
        </a:p>
      </dgm:t>
    </dgm:pt>
    <dgm:pt modelId="{47269274-90F4-4499-A119-394AD00CBAE8}" type="parTrans" cxnId="{30675431-3244-4050-A3B8-EE0DCB653728}">
      <dgm:prSet/>
      <dgm:spPr/>
    </dgm:pt>
    <dgm:pt modelId="{61EB9D7B-DD07-4D53-A8F8-3529D5249BA1}" type="sibTrans" cxnId="{30675431-3244-4050-A3B8-EE0DCB653728}">
      <dgm:prSet/>
      <dgm:spPr/>
    </dgm:pt>
    <dgm:pt modelId="{4E77B1CC-3F52-4E1D-A3A5-D7F331E633E4}">
      <dgm:prSet custT="1"/>
      <dgm:spPr/>
      <dgm:t>
        <a:bodyPr/>
        <a:lstStyle/>
        <a:p>
          <a:endParaRPr lang="en-US" sz="1200" dirty="0">
            <a:latin typeface="Arial" panose="020B0604020202020204" pitchFamily="34" charset="0"/>
            <a:cs typeface="Arial" panose="020B0604020202020204" pitchFamily="34" charset="0"/>
          </a:endParaRPr>
        </a:p>
      </dgm:t>
    </dgm:pt>
    <dgm:pt modelId="{87A60AD3-D880-4EE1-B1B4-98DDB4E4D49F}" type="parTrans" cxnId="{AEAD4731-8CC6-4F96-8255-014271E8AAA4}">
      <dgm:prSet/>
      <dgm:spPr/>
    </dgm:pt>
    <dgm:pt modelId="{6CDDB5B5-8067-4719-953B-6646205C5B36}" type="sibTrans" cxnId="{AEAD4731-8CC6-4F96-8255-014271E8AAA4}">
      <dgm:prSet/>
      <dgm:spPr/>
    </dgm:pt>
    <dgm:pt modelId="{3017CBFD-BE1A-4F35-A5C9-EFCE89B20E7F}" type="pres">
      <dgm:prSet presAssocID="{04724F09-8A96-4DB6-BB1E-D13E58DB5EE1}" presName="linear" presStyleCnt="0">
        <dgm:presLayoutVars>
          <dgm:animLvl val="lvl"/>
          <dgm:resizeHandles val="exact"/>
        </dgm:presLayoutVars>
      </dgm:prSet>
      <dgm:spPr/>
    </dgm:pt>
    <dgm:pt modelId="{D2CAFD10-9CAA-4894-A36E-51BB36289520}" type="pres">
      <dgm:prSet presAssocID="{A0329BB7-0673-4D5E-815D-224585B9885C}" presName="parentText" presStyleLbl="node1" presStyleIdx="0" presStyleCnt="1" custScaleY="30996" custLinFactNeighborY="-38908">
        <dgm:presLayoutVars>
          <dgm:chMax val="0"/>
          <dgm:bulletEnabled val="1"/>
        </dgm:presLayoutVars>
      </dgm:prSet>
      <dgm:spPr/>
    </dgm:pt>
    <dgm:pt modelId="{9592E86B-ABE5-402A-9173-3611D9437DBE}" type="pres">
      <dgm:prSet presAssocID="{A0329BB7-0673-4D5E-815D-224585B9885C}" presName="childText" presStyleLbl="revTx" presStyleIdx="0" presStyleCnt="1" custLinFactNeighborY="-23576">
        <dgm:presLayoutVars>
          <dgm:bulletEnabled val="1"/>
        </dgm:presLayoutVars>
      </dgm:prSet>
      <dgm:spPr/>
    </dgm:pt>
  </dgm:ptLst>
  <dgm:cxnLst>
    <dgm:cxn modelId="{87C8F000-A2A8-47AA-BB4F-5F5BB5E6F795}" type="presOf" srcId="{5E3DC788-9FCA-4E29-8AD6-0AC428DE2497}" destId="{9592E86B-ABE5-402A-9173-3611D9437DBE}" srcOrd="0" destOrd="0" presId="urn:microsoft.com/office/officeart/2005/8/layout/vList2"/>
    <dgm:cxn modelId="{4B206701-6741-4FDE-8787-386BAA39003C}" type="presOf" srcId="{3555DA07-D9F2-46A7-BB66-4A28394E8064}" destId="{9592E86B-ABE5-402A-9173-3611D9437DBE}" srcOrd="0" destOrd="7" presId="urn:microsoft.com/office/officeart/2005/8/layout/vList2"/>
    <dgm:cxn modelId="{B996730C-E98D-4DC6-8893-7CF2313DB78D}" srcId="{A0329BB7-0673-4D5E-815D-224585B9885C}" destId="{14A5E1EE-F17A-4A65-8A04-9C5ECDFFE47F}" srcOrd="16" destOrd="0" parTransId="{1BD43B1E-DB9B-4A86-B788-598D2A1548B7}" sibTransId="{43C134B1-16B6-4267-9CE2-ACFA020924C2}"/>
    <dgm:cxn modelId="{8CCD7716-C89C-4649-BFBF-37ABB1885EE1}" srcId="{A0329BB7-0673-4D5E-815D-224585B9885C}" destId="{4A8094DA-BD83-4E7D-A255-FAA0BB5A4A52}" srcOrd="14" destOrd="0" parTransId="{21BC139E-C72E-4E09-85E0-97AC608D2E25}" sibTransId="{2DE158A1-6CD2-48FA-BBF1-340F6F554C19}"/>
    <dgm:cxn modelId="{AEAD4731-8CC6-4F96-8255-014271E8AAA4}" srcId="{A0329BB7-0673-4D5E-815D-224585B9885C}" destId="{4E77B1CC-3F52-4E1D-A3A5-D7F331E633E4}" srcOrd="15" destOrd="0" parTransId="{87A60AD3-D880-4EE1-B1B4-98DDB4E4D49F}" sibTransId="{6CDDB5B5-8067-4719-953B-6646205C5B36}"/>
    <dgm:cxn modelId="{30675431-3244-4050-A3B8-EE0DCB653728}" srcId="{A0329BB7-0673-4D5E-815D-224585B9885C}" destId="{1B65E976-3427-4A5B-A74F-FFD3BE891137}" srcOrd="13" destOrd="0" parTransId="{47269274-90F4-4499-A119-394AD00CBAE8}" sibTransId="{61EB9D7B-DD07-4D53-A8F8-3529D5249BA1}"/>
    <dgm:cxn modelId="{0201B532-41DF-4821-8DEC-06B06F7057E7}" type="presOf" srcId="{7E85D163-B173-46EC-B18E-CCE6A89A7C30}" destId="{9592E86B-ABE5-402A-9173-3611D9437DBE}" srcOrd="0" destOrd="10" presId="urn:microsoft.com/office/officeart/2005/8/layout/vList2"/>
    <dgm:cxn modelId="{DA243F3E-F25C-4ADD-80CC-858C9F2A56FB}" srcId="{A0329BB7-0673-4D5E-815D-224585B9885C}" destId="{D9CF964B-0D8A-44EB-AC01-D0923FE7BFD0}" srcOrd="6" destOrd="0" parTransId="{B2E1C187-72D0-4919-AC09-EE651D6F1DF6}" sibTransId="{8D526148-A13A-420F-8173-83BEBBA85B6B}"/>
    <dgm:cxn modelId="{7C1DE26C-6F51-47C6-8927-C2930BBDA64C}" srcId="{A0329BB7-0673-4D5E-815D-224585B9885C}" destId="{8338D181-7D4B-4E94-B96B-4FEBE19B5D34}" srcOrd="3" destOrd="0" parTransId="{AFB38938-0B84-4E7D-8E64-8D7B174800F8}" sibTransId="{06CB4EF3-71DC-470E-BCE7-FBF388AD79BA}"/>
    <dgm:cxn modelId="{3D09736D-7F8C-4A10-BBA3-B98C67040878}" srcId="{A0329BB7-0673-4D5E-815D-224585B9885C}" destId="{CE1F068A-7804-4ED6-B252-3EA4904D6CA5}" srcOrd="9" destOrd="0" parTransId="{D7ED8077-F9E0-4F56-A1BD-78C67E0158A3}" sibTransId="{D5A500C0-5CEF-4319-9730-8BB3A03D58A6}"/>
    <dgm:cxn modelId="{9B32D24F-3E77-4B49-9EA1-7968A9324E8F}" type="presOf" srcId="{C3FD95A5-9EF8-4FF4-89C7-F72DAD2C4307}" destId="{9592E86B-ABE5-402A-9173-3611D9437DBE}" srcOrd="0" destOrd="4" presId="urn:microsoft.com/office/officeart/2005/8/layout/vList2"/>
    <dgm:cxn modelId="{E1F05573-DD28-4AC6-99DB-9F4D497C1D4C}" srcId="{04724F09-8A96-4DB6-BB1E-D13E58DB5EE1}" destId="{A0329BB7-0673-4D5E-815D-224585B9885C}" srcOrd="0" destOrd="0" parTransId="{A85573D5-94C4-4936-A164-CA6FFAA40C53}" sibTransId="{E16E69BC-641A-4A57-B201-FC6C68753557}"/>
    <dgm:cxn modelId="{5854A254-E6A7-40DF-AA1F-BD501218966B}" srcId="{A0329BB7-0673-4D5E-815D-224585B9885C}" destId="{7E85D163-B173-46EC-B18E-CCE6A89A7C30}" srcOrd="10" destOrd="0" parTransId="{79BE923C-A9A3-4D0C-8B04-85B15C48FEB3}" sibTransId="{8934BBC2-50AF-4CEF-A54D-1756636E5E7B}"/>
    <dgm:cxn modelId="{A7CA5176-9DB6-4F56-B60F-9EAA6A4934B0}" srcId="{A0329BB7-0673-4D5E-815D-224585B9885C}" destId="{BF25A769-360A-4C90-89AC-F2888C5E4AAE}" srcOrd="11" destOrd="0" parTransId="{C318932F-E5E7-43D7-8799-C2672A649C2C}" sibTransId="{94F9A47C-65CC-44D6-B77F-0029AD700EE5}"/>
    <dgm:cxn modelId="{C31DCC7A-787D-43DE-A858-10570D3CE3E6}" srcId="{A0329BB7-0673-4D5E-815D-224585B9885C}" destId="{333E47E5-4736-4850-9EBE-E5447E9B4E97}" srcOrd="1" destOrd="0" parTransId="{EF58C280-D776-47ED-B807-625C959CCE8A}" sibTransId="{F263A13D-DCA7-4F3A-8176-3249A47DC877}"/>
    <dgm:cxn modelId="{A94CE27B-3EE4-43C3-9F4A-AD504954056A}" type="presOf" srcId="{2961E629-5B4E-4D0F-A2D5-FF8BC4D4FC46}" destId="{9592E86B-ABE5-402A-9173-3611D9437DBE}" srcOrd="0" destOrd="8" presId="urn:microsoft.com/office/officeart/2005/8/layout/vList2"/>
    <dgm:cxn modelId="{4304C380-4913-4489-B0CC-56A8BD8A761B}" srcId="{A0329BB7-0673-4D5E-815D-224585B9885C}" destId="{C3FD95A5-9EF8-4FF4-89C7-F72DAD2C4307}" srcOrd="4" destOrd="0" parTransId="{8F190986-6724-4D2E-92FA-FE9328D2E586}" sibTransId="{AF798890-403A-47C6-8A76-59ECA8E77068}"/>
    <dgm:cxn modelId="{5763F986-DA9C-4718-A859-5263762BAC36}" type="presOf" srcId="{D9CF964B-0D8A-44EB-AC01-D0923FE7BFD0}" destId="{9592E86B-ABE5-402A-9173-3611D9437DBE}" srcOrd="0" destOrd="6" presId="urn:microsoft.com/office/officeart/2005/8/layout/vList2"/>
    <dgm:cxn modelId="{03844588-0905-4F82-887A-86942775BDED}" type="presOf" srcId="{04724F09-8A96-4DB6-BB1E-D13E58DB5EE1}" destId="{3017CBFD-BE1A-4F35-A5C9-EFCE89B20E7F}" srcOrd="0" destOrd="0" presId="urn:microsoft.com/office/officeart/2005/8/layout/vList2"/>
    <dgm:cxn modelId="{5CC097A4-98D4-4448-8B92-1DFE45BFCC11}" srcId="{A0329BB7-0673-4D5E-815D-224585B9885C}" destId="{8292DAC9-D661-46E6-B34B-E872CEDCC73F}" srcOrd="12" destOrd="0" parTransId="{12D90058-D0C1-486C-885A-58B388484B19}" sibTransId="{4610D6C6-2B1C-401C-B2E8-979D4555A547}"/>
    <dgm:cxn modelId="{F8071EA8-FCD9-4E32-848F-C7724994B3B4}" type="presOf" srcId="{A0329BB7-0673-4D5E-815D-224585B9885C}" destId="{D2CAFD10-9CAA-4894-A36E-51BB36289520}" srcOrd="0" destOrd="0" presId="urn:microsoft.com/office/officeart/2005/8/layout/vList2"/>
    <dgm:cxn modelId="{A76809AA-63A0-4FC2-A650-ED109E2D114D}" type="presOf" srcId="{CE1F068A-7804-4ED6-B252-3EA4904D6CA5}" destId="{9592E86B-ABE5-402A-9173-3611D9437DBE}" srcOrd="0" destOrd="9" presId="urn:microsoft.com/office/officeart/2005/8/layout/vList2"/>
    <dgm:cxn modelId="{84440EB1-B364-44AD-9868-3A51256AC69E}" type="presOf" srcId="{333E47E5-4736-4850-9EBE-E5447E9B4E97}" destId="{9592E86B-ABE5-402A-9173-3611D9437DBE}" srcOrd="0" destOrd="1" presId="urn:microsoft.com/office/officeart/2005/8/layout/vList2"/>
    <dgm:cxn modelId="{D4D4F3B6-217D-4C86-95D1-6CE54F1B811F}" type="presOf" srcId="{1B65E976-3427-4A5B-A74F-FFD3BE891137}" destId="{9592E86B-ABE5-402A-9173-3611D9437DBE}" srcOrd="0" destOrd="13" presId="urn:microsoft.com/office/officeart/2005/8/layout/vList2"/>
    <dgm:cxn modelId="{FF5CE2BA-B1E0-4166-A817-5EE1279D73F5}" type="presOf" srcId="{BF25A769-360A-4C90-89AC-F2888C5E4AAE}" destId="{9592E86B-ABE5-402A-9173-3611D9437DBE}" srcOrd="0" destOrd="11" presId="urn:microsoft.com/office/officeart/2005/8/layout/vList2"/>
    <dgm:cxn modelId="{898896CC-D4F9-4965-ADC5-8E8F555B373F}" srcId="{A0329BB7-0673-4D5E-815D-224585B9885C}" destId="{95B6208F-D609-46B2-A672-7E85AEF56CCF}" srcOrd="2" destOrd="0" parTransId="{9C6C9352-3077-4DB6-9D60-B7F95D4913FC}" sibTransId="{38954F06-0BC0-4473-A184-C4CACD08A242}"/>
    <dgm:cxn modelId="{C4445FD1-1477-45F8-B581-4D89EE68BD77}" type="presOf" srcId="{14A5E1EE-F17A-4A65-8A04-9C5ECDFFE47F}" destId="{9592E86B-ABE5-402A-9173-3611D9437DBE}" srcOrd="0" destOrd="16" presId="urn:microsoft.com/office/officeart/2005/8/layout/vList2"/>
    <dgm:cxn modelId="{336247D8-0309-4DA7-855D-5A1793E1B2DD}" srcId="{A0329BB7-0673-4D5E-815D-224585B9885C}" destId="{3555DA07-D9F2-46A7-BB66-4A28394E8064}" srcOrd="7" destOrd="0" parTransId="{35BF00FB-E58A-4186-A6BF-A89C56D23036}" sibTransId="{2449AB4E-3847-45BB-9447-27E286E69AD4}"/>
    <dgm:cxn modelId="{0FCD89DA-B491-44E4-A2B5-AAE6B247398C}" type="presOf" srcId="{8292DAC9-D661-46E6-B34B-E872CEDCC73F}" destId="{9592E86B-ABE5-402A-9173-3611D9437DBE}" srcOrd="0" destOrd="12" presId="urn:microsoft.com/office/officeart/2005/8/layout/vList2"/>
    <dgm:cxn modelId="{55BEE3DB-769A-48B3-B3D6-4D3A2A6739DF}" type="presOf" srcId="{95B6208F-D609-46B2-A672-7E85AEF56CCF}" destId="{9592E86B-ABE5-402A-9173-3611D9437DBE}" srcOrd="0" destOrd="2" presId="urn:microsoft.com/office/officeart/2005/8/layout/vList2"/>
    <dgm:cxn modelId="{FB646BDC-25F7-4F6F-B33F-61438AA5643F}" type="presOf" srcId="{4A8094DA-BD83-4E7D-A255-FAA0BB5A4A52}" destId="{9592E86B-ABE5-402A-9173-3611D9437DBE}" srcOrd="0" destOrd="14" presId="urn:microsoft.com/office/officeart/2005/8/layout/vList2"/>
    <dgm:cxn modelId="{16437AE1-F45D-43BF-A202-5D506E823430}" srcId="{A0329BB7-0673-4D5E-815D-224585B9885C}" destId="{5E3DC788-9FCA-4E29-8AD6-0AC428DE2497}" srcOrd="0" destOrd="0" parTransId="{C97F4393-BA0F-4EFC-9063-1284CD89FAA8}" sibTransId="{1E99E9C1-64A6-4C46-BEF3-F3B97729B81D}"/>
    <dgm:cxn modelId="{910480E3-5B8E-4807-A693-89A57BA75966}" type="presOf" srcId="{4E77B1CC-3F52-4E1D-A3A5-D7F331E633E4}" destId="{9592E86B-ABE5-402A-9173-3611D9437DBE}" srcOrd="0" destOrd="15" presId="urn:microsoft.com/office/officeart/2005/8/layout/vList2"/>
    <dgm:cxn modelId="{880D07F3-AEE9-4ED3-89D5-519915CC2EAA}" srcId="{A0329BB7-0673-4D5E-815D-224585B9885C}" destId="{319E5B98-6CBE-47EF-B808-69714E23B5FC}" srcOrd="5" destOrd="0" parTransId="{B860E0E6-94F3-49C5-8037-CFAE2ED6C152}" sibTransId="{C3E7C3AF-CC81-45D7-A183-3BE71D4C417F}"/>
    <dgm:cxn modelId="{1B565AFA-638B-4C69-A3CA-C2DB9BE40459}" srcId="{A0329BB7-0673-4D5E-815D-224585B9885C}" destId="{2961E629-5B4E-4D0F-A2D5-FF8BC4D4FC46}" srcOrd="8" destOrd="0" parTransId="{5BEDCBE4-42D9-48EF-A187-2E640D3CFEA8}" sibTransId="{762C63F2-4306-4952-A5BA-A4F7230A2FF3}"/>
    <dgm:cxn modelId="{8E9921FC-466E-4DA3-8AB5-8F05713AE6EB}" type="presOf" srcId="{8338D181-7D4B-4E94-B96B-4FEBE19B5D34}" destId="{9592E86B-ABE5-402A-9173-3611D9437DBE}" srcOrd="0" destOrd="3" presId="urn:microsoft.com/office/officeart/2005/8/layout/vList2"/>
    <dgm:cxn modelId="{8465E1FD-7801-409E-BDF1-C4CDC714C3FE}" type="presOf" srcId="{319E5B98-6CBE-47EF-B808-69714E23B5FC}" destId="{9592E86B-ABE5-402A-9173-3611D9437DBE}" srcOrd="0" destOrd="5" presId="urn:microsoft.com/office/officeart/2005/8/layout/vList2"/>
    <dgm:cxn modelId="{74F4359B-15AD-40AB-AA88-17FCAEBB7DA8}" type="presParOf" srcId="{3017CBFD-BE1A-4F35-A5C9-EFCE89B20E7F}" destId="{D2CAFD10-9CAA-4894-A36E-51BB36289520}" srcOrd="0" destOrd="0" presId="urn:microsoft.com/office/officeart/2005/8/layout/vList2"/>
    <dgm:cxn modelId="{E0E8396C-F1FF-4E4B-B7E6-69C44F3B31B9}" type="presParOf" srcId="{3017CBFD-BE1A-4F35-A5C9-EFCE89B20E7F}" destId="{9592E86B-ABE5-402A-9173-3611D9437DBE}"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B68A2DE-8D48-40E1-BC0D-26B9F100A92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B35155AE-73AA-47BE-ADA8-325641FF31AF}">
      <dgm:prSet custT="1"/>
      <dgm:spPr/>
      <dgm:t>
        <a:bodyPr/>
        <a:lstStyle/>
        <a:p>
          <a:r>
            <a:rPr lang="en-GB" sz="2000" dirty="0">
              <a:latin typeface="Arial" panose="020B0604020202020204" pitchFamily="34" charset="0"/>
              <a:cs typeface="Arial" panose="020B0604020202020204" pitchFamily="34" charset="0"/>
            </a:rPr>
            <a:t>Statement of persons nominated</a:t>
          </a:r>
        </a:p>
        <a:p>
          <a:r>
            <a:rPr lang="en-GB" sz="2000" dirty="0">
              <a:latin typeface="Arial" panose="020B0604020202020204" pitchFamily="34" charset="0"/>
              <a:cs typeface="Arial" panose="020B0604020202020204" pitchFamily="34" charset="0"/>
            </a:rPr>
            <a:t>published on 5 April</a:t>
          </a:r>
          <a:endParaRPr lang="en-US" sz="2000" dirty="0">
            <a:latin typeface="Arial" panose="020B0604020202020204" pitchFamily="34" charset="0"/>
            <a:cs typeface="Arial" panose="020B0604020202020204" pitchFamily="34" charset="0"/>
          </a:endParaRPr>
        </a:p>
      </dgm:t>
    </dgm:pt>
    <dgm:pt modelId="{EA977584-7C07-4716-B85A-0FDC017F195C}" type="parTrans" cxnId="{7F0C3519-C07D-4A37-ABB4-868372422405}">
      <dgm:prSet/>
      <dgm:spPr/>
      <dgm:t>
        <a:bodyPr/>
        <a:lstStyle/>
        <a:p>
          <a:endParaRPr lang="en-US"/>
        </a:p>
      </dgm:t>
    </dgm:pt>
    <dgm:pt modelId="{365CF332-E753-45F8-B6E4-AAB8D12BD332}" type="sibTrans" cxnId="{7F0C3519-C07D-4A37-ABB4-868372422405}">
      <dgm:prSet/>
      <dgm:spPr/>
      <dgm:t>
        <a:bodyPr/>
        <a:lstStyle/>
        <a:p>
          <a:endParaRPr lang="en-US"/>
        </a:p>
      </dgm:t>
    </dgm:pt>
    <dgm:pt modelId="{6E424B42-4AA9-4CF2-A3E5-D822E7BFCB22}">
      <dgm:prSet custT="1"/>
      <dgm:spPr/>
      <dgm:t>
        <a:bodyPr/>
        <a:lstStyle/>
        <a:p>
          <a:r>
            <a:rPr lang="en-GB" sz="2000" dirty="0">
              <a:latin typeface="Arial" panose="020B0604020202020204" pitchFamily="34" charset="0"/>
              <a:cs typeface="Arial" panose="020B0604020202020204" pitchFamily="34" charset="0"/>
            </a:rPr>
            <a:t>Notice of uncontested elections</a:t>
          </a:r>
        </a:p>
        <a:p>
          <a:r>
            <a:rPr lang="en-GB" sz="2000" dirty="0">
              <a:latin typeface="Arial" panose="020B0604020202020204" pitchFamily="34" charset="0"/>
              <a:cs typeface="Arial" panose="020B0604020202020204" pitchFamily="34" charset="0"/>
            </a:rPr>
            <a:t>published on 5 April</a:t>
          </a:r>
          <a:endParaRPr lang="en-US" sz="2000" dirty="0">
            <a:latin typeface="Arial" panose="020B0604020202020204" pitchFamily="34" charset="0"/>
            <a:cs typeface="Arial" panose="020B0604020202020204" pitchFamily="34" charset="0"/>
          </a:endParaRPr>
        </a:p>
      </dgm:t>
    </dgm:pt>
    <dgm:pt modelId="{BFD50823-65BC-4C88-89B7-88DED545977B}" type="parTrans" cxnId="{FCD7F841-7F1C-4BF2-A3A8-EB4497205ACA}">
      <dgm:prSet/>
      <dgm:spPr/>
      <dgm:t>
        <a:bodyPr/>
        <a:lstStyle/>
        <a:p>
          <a:endParaRPr lang="en-US"/>
        </a:p>
      </dgm:t>
    </dgm:pt>
    <dgm:pt modelId="{D6AC9DB6-9D97-41F5-8AE1-4428C6FDE05C}" type="sibTrans" cxnId="{FCD7F841-7F1C-4BF2-A3A8-EB4497205ACA}">
      <dgm:prSet/>
      <dgm:spPr/>
      <dgm:t>
        <a:bodyPr/>
        <a:lstStyle/>
        <a:p>
          <a:endParaRPr lang="en-US"/>
        </a:p>
      </dgm:t>
    </dgm:pt>
    <dgm:pt modelId="{63F05CB1-5079-4DB5-AC34-9E90551BA31B}">
      <dgm:prSet custT="1"/>
      <dgm:spPr/>
      <dgm:t>
        <a:bodyPr/>
        <a:lstStyle/>
        <a:p>
          <a:r>
            <a:rPr lang="en-GB" sz="2000" dirty="0">
              <a:latin typeface="Arial" panose="020B0604020202020204" pitchFamily="34" charset="0"/>
              <a:cs typeface="Arial" panose="020B0604020202020204" pitchFamily="34" charset="0"/>
            </a:rPr>
            <a:t>Briefing for candidates in contested areas</a:t>
          </a:r>
        </a:p>
        <a:p>
          <a:r>
            <a:rPr lang="en-GB" sz="2000" dirty="0">
              <a:latin typeface="Arial" panose="020B0604020202020204" pitchFamily="34" charset="0"/>
              <a:cs typeface="Arial" panose="020B0604020202020204" pitchFamily="34" charset="0"/>
            </a:rPr>
            <a:t>(date TBC)</a:t>
          </a:r>
          <a:endParaRPr lang="en-US" sz="2000" dirty="0">
            <a:latin typeface="Arial" panose="020B0604020202020204" pitchFamily="34" charset="0"/>
            <a:cs typeface="Arial" panose="020B0604020202020204" pitchFamily="34" charset="0"/>
          </a:endParaRPr>
        </a:p>
      </dgm:t>
    </dgm:pt>
    <dgm:pt modelId="{13F5B083-9B84-4EB3-BADE-D4C3BDCC89B1}" type="parTrans" cxnId="{1911177C-FCA5-4697-ADF7-AF0000F9B1B8}">
      <dgm:prSet/>
      <dgm:spPr/>
      <dgm:t>
        <a:bodyPr/>
        <a:lstStyle/>
        <a:p>
          <a:endParaRPr lang="en-US"/>
        </a:p>
      </dgm:t>
    </dgm:pt>
    <dgm:pt modelId="{D49B8060-9003-402F-853E-A84E98E8B9C2}" type="sibTrans" cxnId="{1911177C-FCA5-4697-ADF7-AF0000F9B1B8}">
      <dgm:prSet/>
      <dgm:spPr/>
      <dgm:t>
        <a:bodyPr/>
        <a:lstStyle/>
        <a:p>
          <a:endParaRPr lang="en-US"/>
        </a:p>
      </dgm:t>
    </dgm:pt>
    <dgm:pt modelId="{2821E724-4E45-4481-A7A1-901D07AF8BF1}" type="pres">
      <dgm:prSet presAssocID="{7B68A2DE-8D48-40E1-BC0D-26B9F100A926}" presName="hierChild1" presStyleCnt="0">
        <dgm:presLayoutVars>
          <dgm:chPref val="1"/>
          <dgm:dir/>
          <dgm:animOne val="branch"/>
          <dgm:animLvl val="lvl"/>
          <dgm:resizeHandles/>
        </dgm:presLayoutVars>
      </dgm:prSet>
      <dgm:spPr/>
    </dgm:pt>
    <dgm:pt modelId="{C9E11F08-FC2D-45A1-BB2C-E91C32FD6426}" type="pres">
      <dgm:prSet presAssocID="{B35155AE-73AA-47BE-ADA8-325641FF31AF}" presName="hierRoot1" presStyleCnt="0"/>
      <dgm:spPr/>
    </dgm:pt>
    <dgm:pt modelId="{4D0049A7-E6E1-4E40-A03B-84658C2DA231}" type="pres">
      <dgm:prSet presAssocID="{B35155AE-73AA-47BE-ADA8-325641FF31AF}" presName="composite" presStyleCnt="0"/>
      <dgm:spPr/>
    </dgm:pt>
    <dgm:pt modelId="{C75E2185-39C1-45FC-A355-7127EB251BED}" type="pres">
      <dgm:prSet presAssocID="{B35155AE-73AA-47BE-ADA8-325641FF31AF}" presName="background" presStyleLbl="node0" presStyleIdx="0" presStyleCnt="3"/>
      <dgm:spPr/>
    </dgm:pt>
    <dgm:pt modelId="{5482BACC-1CAD-40FE-AA29-890207B51DE4}" type="pres">
      <dgm:prSet presAssocID="{B35155AE-73AA-47BE-ADA8-325641FF31AF}" presName="text" presStyleLbl="fgAcc0" presStyleIdx="0" presStyleCnt="3">
        <dgm:presLayoutVars>
          <dgm:chPref val="3"/>
        </dgm:presLayoutVars>
      </dgm:prSet>
      <dgm:spPr/>
    </dgm:pt>
    <dgm:pt modelId="{95EFFC77-BDE5-489D-81B5-3961473A0297}" type="pres">
      <dgm:prSet presAssocID="{B35155AE-73AA-47BE-ADA8-325641FF31AF}" presName="hierChild2" presStyleCnt="0"/>
      <dgm:spPr/>
    </dgm:pt>
    <dgm:pt modelId="{EEF3A6E8-67A6-465A-9A4E-7F292F8421DF}" type="pres">
      <dgm:prSet presAssocID="{6E424B42-4AA9-4CF2-A3E5-D822E7BFCB22}" presName="hierRoot1" presStyleCnt="0"/>
      <dgm:spPr/>
    </dgm:pt>
    <dgm:pt modelId="{5CACB475-B22C-4578-8139-6BAA073FAE96}" type="pres">
      <dgm:prSet presAssocID="{6E424B42-4AA9-4CF2-A3E5-D822E7BFCB22}" presName="composite" presStyleCnt="0"/>
      <dgm:spPr/>
    </dgm:pt>
    <dgm:pt modelId="{F034620E-4186-41C6-86E4-5A8E9BD1E48C}" type="pres">
      <dgm:prSet presAssocID="{6E424B42-4AA9-4CF2-A3E5-D822E7BFCB22}" presName="background" presStyleLbl="node0" presStyleIdx="1" presStyleCnt="3"/>
      <dgm:spPr/>
    </dgm:pt>
    <dgm:pt modelId="{9B2662EB-0F58-40AF-A16B-448D62652769}" type="pres">
      <dgm:prSet presAssocID="{6E424B42-4AA9-4CF2-A3E5-D822E7BFCB22}" presName="text" presStyleLbl="fgAcc0" presStyleIdx="1" presStyleCnt="3">
        <dgm:presLayoutVars>
          <dgm:chPref val="3"/>
        </dgm:presLayoutVars>
      </dgm:prSet>
      <dgm:spPr/>
    </dgm:pt>
    <dgm:pt modelId="{C3914BCA-D933-43C1-883A-F24E6B62C7CE}" type="pres">
      <dgm:prSet presAssocID="{6E424B42-4AA9-4CF2-A3E5-D822E7BFCB22}" presName="hierChild2" presStyleCnt="0"/>
      <dgm:spPr/>
    </dgm:pt>
    <dgm:pt modelId="{ADE5E8B5-1931-4C57-9849-C342AA7A3CC6}" type="pres">
      <dgm:prSet presAssocID="{63F05CB1-5079-4DB5-AC34-9E90551BA31B}" presName="hierRoot1" presStyleCnt="0"/>
      <dgm:spPr/>
    </dgm:pt>
    <dgm:pt modelId="{571711F2-7BDC-4D24-BDD4-5AD9EE5753E1}" type="pres">
      <dgm:prSet presAssocID="{63F05CB1-5079-4DB5-AC34-9E90551BA31B}" presName="composite" presStyleCnt="0"/>
      <dgm:spPr/>
    </dgm:pt>
    <dgm:pt modelId="{E9FFD2E8-D21E-4905-A98F-52A291EE2947}" type="pres">
      <dgm:prSet presAssocID="{63F05CB1-5079-4DB5-AC34-9E90551BA31B}" presName="background" presStyleLbl="node0" presStyleIdx="2" presStyleCnt="3"/>
      <dgm:spPr/>
    </dgm:pt>
    <dgm:pt modelId="{B63261C6-0216-466F-92C1-054E87C9DE26}" type="pres">
      <dgm:prSet presAssocID="{63F05CB1-5079-4DB5-AC34-9E90551BA31B}" presName="text" presStyleLbl="fgAcc0" presStyleIdx="2" presStyleCnt="3">
        <dgm:presLayoutVars>
          <dgm:chPref val="3"/>
        </dgm:presLayoutVars>
      </dgm:prSet>
      <dgm:spPr/>
    </dgm:pt>
    <dgm:pt modelId="{3F717852-843F-45A4-B07B-9EFFE1CC9C03}" type="pres">
      <dgm:prSet presAssocID="{63F05CB1-5079-4DB5-AC34-9E90551BA31B}" presName="hierChild2" presStyleCnt="0"/>
      <dgm:spPr/>
    </dgm:pt>
  </dgm:ptLst>
  <dgm:cxnLst>
    <dgm:cxn modelId="{7F0C3519-C07D-4A37-ABB4-868372422405}" srcId="{7B68A2DE-8D48-40E1-BC0D-26B9F100A926}" destId="{B35155AE-73AA-47BE-ADA8-325641FF31AF}" srcOrd="0" destOrd="0" parTransId="{EA977584-7C07-4716-B85A-0FDC017F195C}" sibTransId="{365CF332-E753-45F8-B6E4-AAB8D12BD332}"/>
    <dgm:cxn modelId="{BF0A0341-B73D-476C-9176-AC995F4C5A9F}" type="presOf" srcId="{6E424B42-4AA9-4CF2-A3E5-D822E7BFCB22}" destId="{9B2662EB-0F58-40AF-A16B-448D62652769}" srcOrd="0" destOrd="0" presId="urn:microsoft.com/office/officeart/2005/8/layout/hierarchy1"/>
    <dgm:cxn modelId="{FCD7F841-7F1C-4BF2-A3A8-EB4497205ACA}" srcId="{7B68A2DE-8D48-40E1-BC0D-26B9F100A926}" destId="{6E424B42-4AA9-4CF2-A3E5-D822E7BFCB22}" srcOrd="1" destOrd="0" parTransId="{BFD50823-65BC-4C88-89B7-88DED545977B}" sibTransId="{D6AC9DB6-9D97-41F5-8AE1-4428C6FDE05C}"/>
    <dgm:cxn modelId="{1911177C-FCA5-4697-ADF7-AF0000F9B1B8}" srcId="{7B68A2DE-8D48-40E1-BC0D-26B9F100A926}" destId="{63F05CB1-5079-4DB5-AC34-9E90551BA31B}" srcOrd="2" destOrd="0" parTransId="{13F5B083-9B84-4EB3-BADE-D4C3BDCC89B1}" sibTransId="{D49B8060-9003-402F-853E-A84E98E8B9C2}"/>
    <dgm:cxn modelId="{67E9947C-4C71-4B4A-8EB4-358A3FE34B15}" type="presOf" srcId="{63F05CB1-5079-4DB5-AC34-9E90551BA31B}" destId="{B63261C6-0216-466F-92C1-054E87C9DE26}" srcOrd="0" destOrd="0" presId="urn:microsoft.com/office/officeart/2005/8/layout/hierarchy1"/>
    <dgm:cxn modelId="{03D971AB-25CA-4FC7-9053-3DA374E16870}" type="presOf" srcId="{7B68A2DE-8D48-40E1-BC0D-26B9F100A926}" destId="{2821E724-4E45-4481-A7A1-901D07AF8BF1}" srcOrd="0" destOrd="0" presId="urn:microsoft.com/office/officeart/2005/8/layout/hierarchy1"/>
    <dgm:cxn modelId="{D74481B4-48C2-4050-AABD-81412621F191}" type="presOf" srcId="{B35155AE-73AA-47BE-ADA8-325641FF31AF}" destId="{5482BACC-1CAD-40FE-AA29-890207B51DE4}" srcOrd="0" destOrd="0" presId="urn:microsoft.com/office/officeart/2005/8/layout/hierarchy1"/>
    <dgm:cxn modelId="{235445E2-6F24-4326-A047-D72792C5AA5F}" type="presParOf" srcId="{2821E724-4E45-4481-A7A1-901D07AF8BF1}" destId="{C9E11F08-FC2D-45A1-BB2C-E91C32FD6426}" srcOrd="0" destOrd="0" presId="urn:microsoft.com/office/officeart/2005/8/layout/hierarchy1"/>
    <dgm:cxn modelId="{733289D4-5852-48FB-BED4-381FF4356633}" type="presParOf" srcId="{C9E11F08-FC2D-45A1-BB2C-E91C32FD6426}" destId="{4D0049A7-E6E1-4E40-A03B-84658C2DA231}" srcOrd="0" destOrd="0" presId="urn:microsoft.com/office/officeart/2005/8/layout/hierarchy1"/>
    <dgm:cxn modelId="{02F83E1D-DDB1-4283-8143-7EC279102D54}" type="presParOf" srcId="{4D0049A7-E6E1-4E40-A03B-84658C2DA231}" destId="{C75E2185-39C1-45FC-A355-7127EB251BED}" srcOrd="0" destOrd="0" presId="urn:microsoft.com/office/officeart/2005/8/layout/hierarchy1"/>
    <dgm:cxn modelId="{E62D4BFD-A13A-4BF3-8025-0B0C68F553DD}" type="presParOf" srcId="{4D0049A7-E6E1-4E40-A03B-84658C2DA231}" destId="{5482BACC-1CAD-40FE-AA29-890207B51DE4}" srcOrd="1" destOrd="0" presId="urn:microsoft.com/office/officeart/2005/8/layout/hierarchy1"/>
    <dgm:cxn modelId="{9C838B41-07CF-46AD-82E5-9204A9328DB9}" type="presParOf" srcId="{C9E11F08-FC2D-45A1-BB2C-E91C32FD6426}" destId="{95EFFC77-BDE5-489D-81B5-3961473A0297}" srcOrd="1" destOrd="0" presId="urn:microsoft.com/office/officeart/2005/8/layout/hierarchy1"/>
    <dgm:cxn modelId="{EC2520E4-8870-41F2-85C3-57E646CE91F5}" type="presParOf" srcId="{2821E724-4E45-4481-A7A1-901D07AF8BF1}" destId="{EEF3A6E8-67A6-465A-9A4E-7F292F8421DF}" srcOrd="1" destOrd="0" presId="urn:microsoft.com/office/officeart/2005/8/layout/hierarchy1"/>
    <dgm:cxn modelId="{293A6FBF-162A-4C22-A514-18604C1864E8}" type="presParOf" srcId="{EEF3A6E8-67A6-465A-9A4E-7F292F8421DF}" destId="{5CACB475-B22C-4578-8139-6BAA073FAE96}" srcOrd="0" destOrd="0" presId="urn:microsoft.com/office/officeart/2005/8/layout/hierarchy1"/>
    <dgm:cxn modelId="{1892D157-5D4F-44D2-8173-E401D569956E}" type="presParOf" srcId="{5CACB475-B22C-4578-8139-6BAA073FAE96}" destId="{F034620E-4186-41C6-86E4-5A8E9BD1E48C}" srcOrd="0" destOrd="0" presId="urn:microsoft.com/office/officeart/2005/8/layout/hierarchy1"/>
    <dgm:cxn modelId="{544D1034-C497-4750-A20F-4341BD008FAA}" type="presParOf" srcId="{5CACB475-B22C-4578-8139-6BAA073FAE96}" destId="{9B2662EB-0F58-40AF-A16B-448D62652769}" srcOrd="1" destOrd="0" presId="urn:microsoft.com/office/officeart/2005/8/layout/hierarchy1"/>
    <dgm:cxn modelId="{AADDB9AC-7AB3-4007-9841-976CC8395860}" type="presParOf" srcId="{EEF3A6E8-67A6-465A-9A4E-7F292F8421DF}" destId="{C3914BCA-D933-43C1-883A-F24E6B62C7CE}" srcOrd="1" destOrd="0" presId="urn:microsoft.com/office/officeart/2005/8/layout/hierarchy1"/>
    <dgm:cxn modelId="{3AFB3EBA-0289-41D4-9D52-AB75964B6811}" type="presParOf" srcId="{2821E724-4E45-4481-A7A1-901D07AF8BF1}" destId="{ADE5E8B5-1931-4C57-9849-C342AA7A3CC6}" srcOrd="2" destOrd="0" presId="urn:microsoft.com/office/officeart/2005/8/layout/hierarchy1"/>
    <dgm:cxn modelId="{4E1D1F47-C555-4B80-926D-6229C6778B92}" type="presParOf" srcId="{ADE5E8B5-1931-4C57-9849-C342AA7A3CC6}" destId="{571711F2-7BDC-4D24-BDD4-5AD9EE5753E1}" srcOrd="0" destOrd="0" presId="urn:microsoft.com/office/officeart/2005/8/layout/hierarchy1"/>
    <dgm:cxn modelId="{A8C3A5A2-F6D9-4A75-B0FD-7CAE4150AE85}" type="presParOf" srcId="{571711F2-7BDC-4D24-BDD4-5AD9EE5753E1}" destId="{E9FFD2E8-D21E-4905-A98F-52A291EE2947}" srcOrd="0" destOrd="0" presId="urn:microsoft.com/office/officeart/2005/8/layout/hierarchy1"/>
    <dgm:cxn modelId="{C8CB5C92-2E53-4EFA-B3E9-F4EAA2906B17}" type="presParOf" srcId="{571711F2-7BDC-4D24-BDD4-5AD9EE5753E1}" destId="{B63261C6-0216-466F-92C1-054E87C9DE26}" srcOrd="1" destOrd="0" presId="urn:microsoft.com/office/officeart/2005/8/layout/hierarchy1"/>
    <dgm:cxn modelId="{FCA1BBB3-519E-4FE8-9D16-4347E291DA2C}" type="presParOf" srcId="{ADE5E8B5-1931-4C57-9849-C342AA7A3CC6}" destId="{3F717852-843F-45A4-B07B-9EFFE1CC9C0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BD83A7-F3A8-4CA5-8AB6-171A15E9D453}">
      <dsp:nvSpPr>
        <dsp:cNvPr id="0" name=""/>
        <dsp:cNvSpPr/>
      </dsp:nvSpPr>
      <dsp:spPr>
        <a:xfrm>
          <a:off x="1" y="57503"/>
          <a:ext cx="2309012" cy="13854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latin typeface="Arial" panose="020B0604020202020204" pitchFamily="34" charset="0"/>
              <a:cs typeface="Arial" panose="020B0604020202020204" pitchFamily="34" charset="0"/>
            </a:rPr>
            <a:t>Key dates</a:t>
          </a:r>
          <a:endParaRPr lang="en-US" sz="2500" kern="1200" dirty="0">
            <a:latin typeface="Arial" panose="020B0604020202020204" pitchFamily="34" charset="0"/>
            <a:cs typeface="Arial" panose="020B0604020202020204" pitchFamily="34" charset="0"/>
          </a:endParaRPr>
        </a:p>
      </dsp:txBody>
      <dsp:txXfrm>
        <a:off x="1" y="57503"/>
        <a:ext cx="2309012" cy="1385407"/>
      </dsp:txXfrm>
    </dsp:sp>
    <dsp:sp modelId="{354826B6-1361-4DC3-8840-B419D2B89FCA}">
      <dsp:nvSpPr>
        <dsp:cNvPr id="0" name=""/>
        <dsp:cNvSpPr/>
      </dsp:nvSpPr>
      <dsp:spPr>
        <a:xfrm>
          <a:off x="1" y="1628541"/>
          <a:ext cx="2309012" cy="13854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latin typeface="Arial" panose="020B0604020202020204" pitchFamily="34" charset="0"/>
              <a:cs typeface="Arial" panose="020B0604020202020204" pitchFamily="34" charset="0"/>
            </a:rPr>
            <a:t>Stand as a candidate</a:t>
          </a:r>
          <a:endParaRPr lang="en-US" sz="2500" kern="1200" dirty="0">
            <a:latin typeface="Arial" panose="020B0604020202020204" pitchFamily="34" charset="0"/>
            <a:cs typeface="Arial" panose="020B0604020202020204" pitchFamily="34" charset="0"/>
          </a:endParaRPr>
        </a:p>
      </dsp:txBody>
      <dsp:txXfrm>
        <a:off x="1" y="1628541"/>
        <a:ext cx="2309012" cy="1385407"/>
      </dsp:txXfrm>
    </dsp:sp>
    <dsp:sp modelId="{891603CD-6368-46DC-B92F-5F20020C2DC0}">
      <dsp:nvSpPr>
        <dsp:cNvPr id="0" name=""/>
        <dsp:cNvSpPr/>
      </dsp:nvSpPr>
      <dsp:spPr>
        <a:xfrm>
          <a:off x="2461893" y="1635288"/>
          <a:ext cx="2309012" cy="13854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latin typeface="Arial" panose="020B0604020202020204" pitchFamily="34" charset="0"/>
              <a:cs typeface="Arial" panose="020B0604020202020204" pitchFamily="34" charset="0"/>
            </a:rPr>
            <a:t>Nomination forms</a:t>
          </a:r>
          <a:endParaRPr lang="en-US" sz="2500" kern="1200" dirty="0">
            <a:latin typeface="Arial" panose="020B0604020202020204" pitchFamily="34" charset="0"/>
            <a:cs typeface="Arial" panose="020B0604020202020204" pitchFamily="34" charset="0"/>
          </a:endParaRPr>
        </a:p>
      </dsp:txBody>
      <dsp:txXfrm>
        <a:off x="2461893" y="1635288"/>
        <a:ext cx="2309012" cy="1385407"/>
      </dsp:txXfrm>
    </dsp:sp>
    <dsp:sp modelId="{0FFD4972-4801-4822-89A7-C01154E8C1E0}">
      <dsp:nvSpPr>
        <dsp:cNvPr id="0" name=""/>
        <dsp:cNvSpPr/>
      </dsp:nvSpPr>
      <dsp:spPr>
        <a:xfrm>
          <a:off x="4954079" y="1635288"/>
          <a:ext cx="2309012" cy="13854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latin typeface="Arial" panose="020B0604020202020204" pitchFamily="34" charset="0"/>
              <a:cs typeface="Arial" panose="020B0604020202020204" pitchFamily="34" charset="0"/>
            </a:rPr>
            <a:t>Campaign</a:t>
          </a:r>
          <a:endParaRPr lang="en-US" sz="2500" kern="1200" dirty="0">
            <a:latin typeface="Arial" panose="020B0604020202020204" pitchFamily="34" charset="0"/>
            <a:cs typeface="Arial" panose="020B0604020202020204" pitchFamily="34" charset="0"/>
          </a:endParaRPr>
        </a:p>
      </dsp:txBody>
      <dsp:txXfrm>
        <a:off x="4954079" y="1635288"/>
        <a:ext cx="2309012" cy="1385407"/>
      </dsp:txXfrm>
    </dsp:sp>
    <dsp:sp modelId="{97C7155D-4292-43AD-9412-C8A17ECA4F51}">
      <dsp:nvSpPr>
        <dsp:cNvPr id="0" name=""/>
        <dsp:cNvSpPr/>
      </dsp:nvSpPr>
      <dsp:spPr>
        <a:xfrm>
          <a:off x="1" y="3228433"/>
          <a:ext cx="2309012" cy="13854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latin typeface="Arial" panose="020B0604020202020204" pitchFamily="34" charset="0"/>
              <a:cs typeface="Arial" panose="020B0604020202020204" pitchFamily="34" charset="0"/>
            </a:rPr>
            <a:t>Elections Act 2022</a:t>
          </a:r>
          <a:endParaRPr lang="en-US" sz="2500" kern="1200" dirty="0">
            <a:latin typeface="Arial" panose="020B0604020202020204" pitchFamily="34" charset="0"/>
            <a:cs typeface="Arial" panose="020B0604020202020204" pitchFamily="34" charset="0"/>
          </a:endParaRPr>
        </a:p>
      </dsp:txBody>
      <dsp:txXfrm>
        <a:off x="1" y="3228433"/>
        <a:ext cx="2309012" cy="1385407"/>
      </dsp:txXfrm>
    </dsp:sp>
    <dsp:sp modelId="{90E0607A-C6DF-41B1-9C5A-1E58595BE61C}">
      <dsp:nvSpPr>
        <dsp:cNvPr id="0" name=""/>
        <dsp:cNvSpPr/>
      </dsp:nvSpPr>
      <dsp:spPr>
        <a:xfrm>
          <a:off x="2483228" y="3228863"/>
          <a:ext cx="2309012" cy="13854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latin typeface="Arial" panose="020B0604020202020204" pitchFamily="34" charset="0"/>
              <a:cs typeface="Arial" panose="020B0604020202020204" pitchFamily="34" charset="0"/>
            </a:rPr>
            <a:t>Voter ID</a:t>
          </a:r>
          <a:endParaRPr lang="en-US" sz="2500" kern="1200" dirty="0">
            <a:latin typeface="Arial" panose="020B0604020202020204" pitchFamily="34" charset="0"/>
            <a:cs typeface="Arial" panose="020B0604020202020204" pitchFamily="34" charset="0"/>
          </a:endParaRPr>
        </a:p>
      </dsp:txBody>
      <dsp:txXfrm>
        <a:off x="2483228" y="3228863"/>
        <a:ext cx="2309012" cy="1385407"/>
      </dsp:txXfrm>
    </dsp:sp>
    <dsp:sp modelId="{DCD79181-0CF7-43D7-8641-4D65590E4D9D}">
      <dsp:nvSpPr>
        <dsp:cNvPr id="0" name=""/>
        <dsp:cNvSpPr/>
      </dsp:nvSpPr>
      <dsp:spPr>
        <a:xfrm>
          <a:off x="4972020" y="3233670"/>
          <a:ext cx="2309012" cy="13854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latin typeface="Arial" panose="020B0604020202020204" pitchFamily="34" charset="0"/>
              <a:cs typeface="Arial" panose="020B0604020202020204" pitchFamily="34" charset="0"/>
            </a:rPr>
            <a:t>Voter Authority Certificate</a:t>
          </a:r>
          <a:endParaRPr lang="en-US" sz="2500" kern="1200" dirty="0">
            <a:latin typeface="Arial" panose="020B0604020202020204" pitchFamily="34" charset="0"/>
            <a:cs typeface="Arial" panose="020B0604020202020204" pitchFamily="34" charset="0"/>
          </a:endParaRPr>
        </a:p>
      </dsp:txBody>
      <dsp:txXfrm>
        <a:off x="4972020" y="3233670"/>
        <a:ext cx="2309012" cy="13854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C0B06E-A7C6-44A8-BF39-1A9D56BD8B5C}">
      <dsp:nvSpPr>
        <dsp:cNvPr id="0" name=""/>
        <dsp:cNvSpPr/>
      </dsp:nvSpPr>
      <dsp:spPr>
        <a:xfrm>
          <a:off x="0" y="0"/>
          <a:ext cx="1083375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6306A9-3CF0-4193-87EA-BA5A6C8101F5}">
      <dsp:nvSpPr>
        <dsp:cNvPr id="0" name=""/>
        <dsp:cNvSpPr/>
      </dsp:nvSpPr>
      <dsp:spPr>
        <a:xfrm>
          <a:off x="0" y="0"/>
          <a:ext cx="10833753" cy="57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1" kern="1200" dirty="0">
              <a:solidFill>
                <a:srgbClr val="FF0000"/>
              </a:solidFill>
              <a:latin typeface="Arial" panose="020B0604020202020204" pitchFamily="34" charset="0"/>
              <a:cs typeface="Arial" panose="020B0604020202020204" pitchFamily="34" charset="0"/>
            </a:rPr>
            <a:t>Candidates must satisfy the following criteria on the day they are nominated and on polling day:</a:t>
          </a:r>
          <a:endParaRPr lang="en-US" sz="1800" kern="1200" dirty="0">
            <a:solidFill>
              <a:srgbClr val="FF0000"/>
            </a:solidFill>
            <a:latin typeface="Arial" panose="020B0604020202020204" pitchFamily="34" charset="0"/>
            <a:cs typeface="Arial" panose="020B0604020202020204" pitchFamily="34" charset="0"/>
          </a:endParaRPr>
        </a:p>
      </dsp:txBody>
      <dsp:txXfrm>
        <a:off x="0" y="0"/>
        <a:ext cx="10833753" cy="577850"/>
      </dsp:txXfrm>
    </dsp:sp>
    <dsp:sp modelId="{CDA578BF-A017-45FF-B88D-EA22D5D35A81}">
      <dsp:nvSpPr>
        <dsp:cNvPr id="0" name=""/>
        <dsp:cNvSpPr/>
      </dsp:nvSpPr>
      <dsp:spPr>
        <a:xfrm>
          <a:off x="0" y="577850"/>
          <a:ext cx="1083375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98CFB3-E690-462B-AAE0-DD1118541B15}">
      <dsp:nvSpPr>
        <dsp:cNvPr id="0" name=""/>
        <dsp:cNvSpPr/>
      </dsp:nvSpPr>
      <dsp:spPr>
        <a:xfrm>
          <a:off x="0" y="577850"/>
          <a:ext cx="10833753" cy="57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kern="1200" dirty="0">
              <a:latin typeface="Arial" panose="020B0604020202020204" pitchFamily="34" charset="0"/>
              <a:cs typeface="Arial" panose="020B0604020202020204" pitchFamily="34" charset="0"/>
            </a:rPr>
            <a:t>be at least 18 years of age</a:t>
          </a:r>
          <a:endParaRPr lang="en-US" sz="1600" kern="1200" dirty="0">
            <a:latin typeface="Arial" panose="020B0604020202020204" pitchFamily="34" charset="0"/>
            <a:cs typeface="Arial" panose="020B0604020202020204" pitchFamily="34" charset="0"/>
          </a:endParaRPr>
        </a:p>
      </dsp:txBody>
      <dsp:txXfrm>
        <a:off x="0" y="577850"/>
        <a:ext cx="10833753" cy="577850"/>
      </dsp:txXfrm>
    </dsp:sp>
    <dsp:sp modelId="{DCA807B9-B9AE-44D4-9AC0-A92846BFA134}">
      <dsp:nvSpPr>
        <dsp:cNvPr id="0" name=""/>
        <dsp:cNvSpPr/>
      </dsp:nvSpPr>
      <dsp:spPr>
        <a:xfrm>
          <a:off x="0" y="1155700"/>
          <a:ext cx="1083375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5C5366-D36E-49CB-8124-75AC20C3565B}">
      <dsp:nvSpPr>
        <dsp:cNvPr id="0" name=""/>
        <dsp:cNvSpPr/>
      </dsp:nvSpPr>
      <dsp:spPr>
        <a:xfrm>
          <a:off x="0" y="1155700"/>
          <a:ext cx="10833753" cy="57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kern="1200" dirty="0">
              <a:latin typeface="Arial" panose="020B0604020202020204" pitchFamily="34" charset="0"/>
              <a:cs typeface="Arial" panose="020B0604020202020204" pitchFamily="34" charset="0"/>
            </a:rPr>
            <a:t>be a British citizen or qualifying Commonwealth citizen or EU citizen</a:t>
          </a:r>
          <a:endParaRPr lang="en-US" sz="1600" kern="1200" dirty="0">
            <a:latin typeface="Arial" panose="020B0604020202020204" pitchFamily="34" charset="0"/>
            <a:cs typeface="Arial" panose="020B0604020202020204" pitchFamily="34" charset="0"/>
          </a:endParaRPr>
        </a:p>
      </dsp:txBody>
      <dsp:txXfrm>
        <a:off x="0" y="1155700"/>
        <a:ext cx="10833753" cy="577850"/>
      </dsp:txXfrm>
    </dsp:sp>
    <dsp:sp modelId="{2FBDCDA0-CA8C-41B2-B07D-1E2591A34E83}">
      <dsp:nvSpPr>
        <dsp:cNvPr id="0" name=""/>
        <dsp:cNvSpPr/>
      </dsp:nvSpPr>
      <dsp:spPr>
        <a:xfrm>
          <a:off x="0" y="1733550"/>
          <a:ext cx="1083375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114F62-9E7F-4A4E-A043-8475CE2BF724}">
      <dsp:nvSpPr>
        <dsp:cNvPr id="0" name=""/>
        <dsp:cNvSpPr/>
      </dsp:nvSpPr>
      <dsp:spPr>
        <a:xfrm>
          <a:off x="0" y="1733550"/>
          <a:ext cx="10833753" cy="57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1" kern="1200" dirty="0">
              <a:solidFill>
                <a:srgbClr val="FF0000"/>
              </a:solidFill>
              <a:latin typeface="Arial" panose="020B0604020202020204" pitchFamily="34" charset="0"/>
              <a:cs typeface="Arial" panose="020B0604020202020204" pitchFamily="34" charset="0"/>
            </a:rPr>
            <a:t>Candidates must also satisfy </a:t>
          </a:r>
          <a:r>
            <a:rPr lang="en-GB" sz="1800" b="1" u="sng" kern="1200" dirty="0">
              <a:solidFill>
                <a:srgbClr val="FF0000"/>
              </a:solidFill>
              <a:latin typeface="Arial" panose="020B0604020202020204" pitchFamily="34" charset="0"/>
              <a:cs typeface="Arial" panose="020B0604020202020204" pitchFamily="34" charset="0"/>
            </a:rPr>
            <a:t>at least one </a:t>
          </a:r>
          <a:r>
            <a:rPr lang="en-GB" sz="1800" b="1" kern="1200" dirty="0">
              <a:solidFill>
                <a:srgbClr val="FF0000"/>
              </a:solidFill>
              <a:latin typeface="Arial" panose="020B0604020202020204" pitchFamily="34" charset="0"/>
              <a:cs typeface="Arial" panose="020B0604020202020204" pitchFamily="34" charset="0"/>
            </a:rPr>
            <a:t>of the following criteria:</a:t>
          </a:r>
          <a:endParaRPr lang="en-US" sz="1800" kern="1200" dirty="0">
            <a:solidFill>
              <a:srgbClr val="FF0000"/>
            </a:solidFill>
            <a:latin typeface="Arial" panose="020B0604020202020204" pitchFamily="34" charset="0"/>
            <a:cs typeface="Arial" panose="020B0604020202020204" pitchFamily="34" charset="0"/>
          </a:endParaRPr>
        </a:p>
      </dsp:txBody>
      <dsp:txXfrm>
        <a:off x="0" y="1733550"/>
        <a:ext cx="10833753" cy="577850"/>
      </dsp:txXfrm>
    </dsp:sp>
    <dsp:sp modelId="{CA44B0D4-ED2A-4A36-AAA8-85BCAFC5D43E}">
      <dsp:nvSpPr>
        <dsp:cNvPr id="0" name=""/>
        <dsp:cNvSpPr/>
      </dsp:nvSpPr>
      <dsp:spPr>
        <a:xfrm>
          <a:off x="0" y="2311400"/>
          <a:ext cx="1083375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5CB539-AE04-4AB8-9DE7-35EF26108C70}">
      <dsp:nvSpPr>
        <dsp:cNvPr id="0" name=""/>
        <dsp:cNvSpPr/>
      </dsp:nvSpPr>
      <dsp:spPr>
        <a:xfrm>
          <a:off x="0" y="2311400"/>
          <a:ext cx="10833753" cy="57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kern="1200" dirty="0">
              <a:latin typeface="Arial" panose="020B0604020202020204" pitchFamily="34" charset="0"/>
              <a:cs typeface="Arial" panose="020B0604020202020204" pitchFamily="34" charset="0"/>
            </a:rPr>
            <a:t>be a registered local government elector for the parish in which you wish to stand</a:t>
          </a:r>
          <a:endParaRPr lang="en-US" sz="1600" kern="1200" dirty="0">
            <a:latin typeface="Arial" panose="020B0604020202020204" pitchFamily="34" charset="0"/>
            <a:cs typeface="Arial" panose="020B0604020202020204" pitchFamily="34" charset="0"/>
          </a:endParaRPr>
        </a:p>
      </dsp:txBody>
      <dsp:txXfrm>
        <a:off x="0" y="2311400"/>
        <a:ext cx="10833753" cy="577850"/>
      </dsp:txXfrm>
    </dsp:sp>
    <dsp:sp modelId="{628E14FD-7C45-4AC3-97BC-B39F2F01F84C}">
      <dsp:nvSpPr>
        <dsp:cNvPr id="0" name=""/>
        <dsp:cNvSpPr/>
      </dsp:nvSpPr>
      <dsp:spPr>
        <a:xfrm>
          <a:off x="0" y="2889250"/>
          <a:ext cx="1083375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FB030B-9399-4892-A1DD-E316230F3B7F}">
      <dsp:nvSpPr>
        <dsp:cNvPr id="0" name=""/>
        <dsp:cNvSpPr/>
      </dsp:nvSpPr>
      <dsp:spPr>
        <a:xfrm>
          <a:off x="0" y="2889250"/>
          <a:ext cx="10833753" cy="57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kern="1200" dirty="0">
              <a:latin typeface="Arial" panose="020B0604020202020204" pitchFamily="34" charset="0"/>
              <a:cs typeface="Arial" panose="020B0604020202020204" pitchFamily="34" charset="0"/>
            </a:rPr>
            <a:t>have occupied as owner or tenant any land or premises in that parish during the whole of the 12 months preceding nomination and the day of election</a:t>
          </a:r>
          <a:endParaRPr lang="en-US" sz="1600" kern="1200" dirty="0">
            <a:latin typeface="Arial" panose="020B0604020202020204" pitchFamily="34" charset="0"/>
            <a:cs typeface="Arial" panose="020B0604020202020204" pitchFamily="34" charset="0"/>
          </a:endParaRPr>
        </a:p>
      </dsp:txBody>
      <dsp:txXfrm>
        <a:off x="0" y="2889250"/>
        <a:ext cx="10833753" cy="577850"/>
      </dsp:txXfrm>
    </dsp:sp>
    <dsp:sp modelId="{450AF6AA-994D-45C9-9BAC-2BC198E5617E}">
      <dsp:nvSpPr>
        <dsp:cNvPr id="0" name=""/>
        <dsp:cNvSpPr/>
      </dsp:nvSpPr>
      <dsp:spPr>
        <a:xfrm>
          <a:off x="0" y="3467100"/>
          <a:ext cx="1083375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8E80C9-75E5-4D01-8795-194854D5D594}">
      <dsp:nvSpPr>
        <dsp:cNvPr id="0" name=""/>
        <dsp:cNvSpPr/>
      </dsp:nvSpPr>
      <dsp:spPr>
        <a:xfrm>
          <a:off x="0" y="3467100"/>
          <a:ext cx="10833753" cy="57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kern="1200" dirty="0">
              <a:latin typeface="Arial" panose="020B0604020202020204" pitchFamily="34" charset="0"/>
              <a:cs typeface="Arial" panose="020B0604020202020204" pitchFamily="34" charset="0"/>
            </a:rPr>
            <a:t>their main or only place of work (including unpaid) during the last 12 months has been in that parish</a:t>
          </a:r>
          <a:endParaRPr lang="en-US" sz="1600" kern="1200" dirty="0">
            <a:latin typeface="Arial" panose="020B0604020202020204" pitchFamily="34" charset="0"/>
            <a:cs typeface="Arial" panose="020B0604020202020204" pitchFamily="34" charset="0"/>
          </a:endParaRPr>
        </a:p>
      </dsp:txBody>
      <dsp:txXfrm>
        <a:off x="0" y="3467100"/>
        <a:ext cx="10833753" cy="577850"/>
      </dsp:txXfrm>
    </dsp:sp>
    <dsp:sp modelId="{E4F758BF-1381-45A5-8F84-6189940F5BF0}">
      <dsp:nvSpPr>
        <dsp:cNvPr id="0" name=""/>
        <dsp:cNvSpPr/>
      </dsp:nvSpPr>
      <dsp:spPr>
        <a:xfrm>
          <a:off x="0" y="4044950"/>
          <a:ext cx="1083375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42132A-E3C7-4B6C-B673-877084F6EED2}">
      <dsp:nvSpPr>
        <dsp:cNvPr id="0" name=""/>
        <dsp:cNvSpPr/>
      </dsp:nvSpPr>
      <dsp:spPr>
        <a:xfrm>
          <a:off x="0" y="4044950"/>
          <a:ext cx="10833753" cy="57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kern="1200" dirty="0">
              <a:latin typeface="Arial" panose="020B0604020202020204" pitchFamily="34" charset="0"/>
              <a:cs typeface="Arial" panose="020B0604020202020204" pitchFamily="34" charset="0"/>
            </a:rPr>
            <a:t>have lived in that parish during the whole of the last 12 months</a:t>
          </a:r>
          <a:endParaRPr lang="en-US" sz="1600" kern="1200" dirty="0">
            <a:latin typeface="Arial" panose="020B0604020202020204" pitchFamily="34" charset="0"/>
            <a:cs typeface="Arial" panose="020B0604020202020204" pitchFamily="34" charset="0"/>
          </a:endParaRPr>
        </a:p>
      </dsp:txBody>
      <dsp:txXfrm>
        <a:off x="0" y="4044950"/>
        <a:ext cx="10833753" cy="5778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7C56A1-A2CD-4CC7-9C83-F1FC6F31BFD9}">
      <dsp:nvSpPr>
        <dsp:cNvPr id="0" name=""/>
        <dsp:cNvSpPr/>
      </dsp:nvSpPr>
      <dsp:spPr>
        <a:xfrm>
          <a:off x="0" y="0"/>
          <a:ext cx="1081582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15CF3E-A4CF-4E23-BA71-EFC4F812258F}">
      <dsp:nvSpPr>
        <dsp:cNvPr id="0" name=""/>
        <dsp:cNvSpPr/>
      </dsp:nvSpPr>
      <dsp:spPr>
        <a:xfrm>
          <a:off x="0" y="0"/>
          <a:ext cx="10815824" cy="57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GB" sz="1700" b="1" kern="1200" dirty="0">
              <a:solidFill>
                <a:srgbClr val="FF0000"/>
              </a:solidFill>
              <a:latin typeface="Arial" panose="020B0604020202020204" pitchFamily="34" charset="0"/>
              <a:cs typeface="Arial" panose="020B0604020202020204" pitchFamily="34" charset="0"/>
            </a:rPr>
            <a:t>A person cannot be a candidate if they:</a:t>
          </a:r>
          <a:endParaRPr lang="en-US" sz="1700" b="1" kern="1200" dirty="0">
            <a:solidFill>
              <a:srgbClr val="FF0000"/>
            </a:solidFill>
            <a:latin typeface="Arial" panose="020B0604020202020204" pitchFamily="34" charset="0"/>
            <a:cs typeface="Arial" panose="020B0604020202020204" pitchFamily="34" charset="0"/>
          </a:endParaRPr>
        </a:p>
      </dsp:txBody>
      <dsp:txXfrm>
        <a:off x="0" y="0"/>
        <a:ext cx="10815824" cy="577850"/>
      </dsp:txXfrm>
    </dsp:sp>
    <dsp:sp modelId="{0C28DB48-2728-4ACF-9505-F4733CBC9A0F}">
      <dsp:nvSpPr>
        <dsp:cNvPr id="0" name=""/>
        <dsp:cNvSpPr/>
      </dsp:nvSpPr>
      <dsp:spPr>
        <a:xfrm>
          <a:off x="0" y="577850"/>
          <a:ext cx="1081582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0ABC24-82F6-496C-A97D-0E28138F14B7}">
      <dsp:nvSpPr>
        <dsp:cNvPr id="0" name=""/>
        <dsp:cNvSpPr/>
      </dsp:nvSpPr>
      <dsp:spPr>
        <a:xfrm>
          <a:off x="0" y="577850"/>
          <a:ext cx="10815824" cy="57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kern="1200" dirty="0">
              <a:latin typeface="Arial" panose="020B0604020202020204" pitchFamily="34" charset="0"/>
              <a:cs typeface="Arial" panose="020B0604020202020204" pitchFamily="34" charset="0"/>
            </a:rPr>
            <a:t>are employed by the parish council</a:t>
          </a:r>
          <a:endParaRPr lang="en-US" sz="1600" kern="1200" dirty="0">
            <a:latin typeface="Arial" panose="020B0604020202020204" pitchFamily="34" charset="0"/>
            <a:cs typeface="Arial" panose="020B0604020202020204" pitchFamily="34" charset="0"/>
          </a:endParaRPr>
        </a:p>
      </dsp:txBody>
      <dsp:txXfrm>
        <a:off x="0" y="577850"/>
        <a:ext cx="10815824" cy="577850"/>
      </dsp:txXfrm>
    </dsp:sp>
    <dsp:sp modelId="{10B8BCB1-A1D3-4710-A778-A0758800AD6E}">
      <dsp:nvSpPr>
        <dsp:cNvPr id="0" name=""/>
        <dsp:cNvSpPr/>
      </dsp:nvSpPr>
      <dsp:spPr>
        <a:xfrm>
          <a:off x="0" y="1155700"/>
          <a:ext cx="1081582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F22505-5A9D-4C57-8FF0-2F0259F3939E}">
      <dsp:nvSpPr>
        <dsp:cNvPr id="0" name=""/>
        <dsp:cNvSpPr/>
      </dsp:nvSpPr>
      <dsp:spPr>
        <a:xfrm>
          <a:off x="0" y="1155700"/>
          <a:ext cx="10815824" cy="57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GB" sz="1700" kern="1200" dirty="0">
              <a:latin typeface="Arial" panose="020B0604020202020204" pitchFamily="34" charset="0"/>
              <a:cs typeface="Arial" panose="020B0604020202020204" pitchFamily="34" charset="0"/>
            </a:rPr>
            <a:t>are subject of a bankruptcy restrictions order (or interim order)</a:t>
          </a:r>
          <a:endParaRPr lang="en-US" sz="1700" kern="1200" dirty="0">
            <a:latin typeface="Arial" panose="020B0604020202020204" pitchFamily="34" charset="0"/>
            <a:cs typeface="Arial" panose="020B0604020202020204" pitchFamily="34" charset="0"/>
          </a:endParaRPr>
        </a:p>
      </dsp:txBody>
      <dsp:txXfrm>
        <a:off x="0" y="1155700"/>
        <a:ext cx="10815824" cy="577850"/>
      </dsp:txXfrm>
    </dsp:sp>
    <dsp:sp modelId="{42DBF31C-C562-40B5-AAA5-CA23848C3C83}">
      <dsp:nvSpPr>
        <dsp:cNvPr id="0" name=""/>
        <dsp:cNvSpPr/>
      </dsp:nvSpPr>
      <dsp:spPr>
        <a:xfrm>
          <a:off x="0" y="1733550"/>
          <a:ext cx="1081582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CBF609-AA55-422E-8A98-2AFC2D1EDAEC}">
      <dsp:nvSpPr>
        <dsp:cNvPr id="0" name=""/>
        <dsp:cNvSpPr/>
      </dsp:nvSpPr>
      <dsp:spPr>
        <a:xfrm>
          <a:off x="0" y="1733550"/>
          <a:ext cx="10815824" cy="57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kern="1200" dirty="0">
              <a:latin typeface="Arial" panose="020B0604020202020204" pitchFamily="34" charset="0"/>
              <a:cs typeface="Arial" panose="020B0604020202020204" pitchFamily="34" charset="0"/>
            </a:rPr>
            <a:t>have been sentenced to certain terms of imprisonment </a:t>
          </a:r>
          <a:endParaRPr lang="en-US" sz="1600" kern="1200" dirty="0">
            <a:latin typeface="Arial" panose="020B0604020202020204" pitchFamily="34" charset="0"/>
            <a:cs typeface="Arial" panose="020B0604020202020204" pitchFamily="34" charset="0"/>
          </a:endParaRPr>
        </a:p>
      </dsp:txBody>
      <dsp:txXfrm>
        <a:off x="0" y="1733550"/>
        <a:ext cx="10815824" cy="577850"/>
      </dsp:txXfrm>
    </dsp:sp>
    <dsp:sp modelId="{E8A782FF-BE3B-4E6C-8549-BD2FE286AA82}">
      <dsp:nvSpPr>
        <dsp:cNvPr id="0" name=""/>
        <dsp:cNvSpPr/>
      </dsp:nvSpPr>
      <dsp:spPr>
        <a:xfrm>
          <a:off x="0" y="2311400"/>
          <a:ext cx="1081582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B21535-BF44-4B5F-8F27-17D1D1841E4B}">
      <dsp:nvSpPr>
        <dsp:cNvPr id="0" name=""/>
        <dsp:cNvSpPr/>
      </dsp:nvSpPr>
      <dsp:spPr>
        <a:xfrm>
          <a:off x="0" y="2311400"/>
          <a:ext cx="10815824" cy="57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kern="1200" dirty="0">
              <a:latin typeface="Arial" panose="020B0604020202020204" pitchFamily="34" charset="0"/>
              <a:cs typeface="Arial" panose="020B0604020202020204" pitchFamily="34" charset="0"/>
            </a:rPr>
            <a:t>are serving a disqualification due to being found guilty of a corrupt or illegal practice by an election court</a:t>
          </a:r>
          <a:endParaRPr lang="en-US" sz="1600" kern="1200" dirty="0">
            <a:latin typeface="Arial" panose="020B0604020202020204" pitchFamily="34" charset="0"/>
            <a:cs typeface="Arial" panose="020B0604020202020204" pitchFamily="34" charset="0"/>
          </a:endParaRPr>
        </a:p>
      </dsp:txBody>
      <dsp:txXfrm>
        <a:off x="0" y="2311400"/>
        <a:ext cx="10815824" cy="577850"/>
      </dsp:txXfrm>
    </dsp:sp>
    <dsp:sp modelId="{E7902FCB-A7FD-4E32-BA40-50A06C25005C}">
      <dsp:nvSpPr>
        <dsp:cNvPr id="0" name=""/>
        <dsp:cNvSpPr/>
      </dsp:nvSpPr>
      <dsp:spPr>
        <a:xfrm>
          <a:off x="0" y="2889250"/>
          <a:ext cx="1081582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503D54-EF0A-461B-9353-6DC5F0949E93}">
      <dsp:nvSpPr>
        <dsp:cNvPr id="0" name=""/>
        <dsp:cNvSpPr/>
      </dsp:nvSpPr>
      <dsp:spPr>
        <a:xfrm>
          <a:off x="0" y="2889250"/>
          <a:ext cx="10815824" cy="57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GB" sz="1700" kern="1200" dirty="0">
              <a:latin typeface="Arial" panose="020B0604020202020204" pitchFamily="34" charset="0"/>
              <a:cs typeface="Arial" panose="020B0604020202020204" pitchFamily="34" charset="0"/>
            </a:rPr>
            <a:t>Full list of disqualifications on </a:t>
          </a:r>
          <a:r>
            <a:rPr lang="en-GB" sz="1700" kern="1200" dirty="0">
              <a:latin typeface="Arial" panose="020B0604020202020204" pitchFamily="34" charset="0"/>
              <a:cs typeface="Arial" panose="020B0604020202020204" pitchFamily="34" charset="0"/>
              <a:hlinkClick xmlns:r="http://schemas.openxmlformats.org/officeDocument/2006/relationships" r:id="rId1"/>
            </a:rPr>
            <a:t>Electoral Commission website</a:t>
          </a:r>
          <a:endParaRPr lang="en-US" sz="1700" kern="1200" dirty="0">
            <a:latin typeface="Arial" panose="020B0604020202020204" pitchFamily="34" charset="0"/>
            <a:cs typeface="Arial" panose="020B0604020202020204" pitchFamily="34" charset="0"/>
          </a:endParaRPr>
        </a:p>
      </dsp:txBody>
      <dsp:txXfrm>
        <a:off x="0" y="2889250"/>
        <a:ext cx="10815824" cy="577850"/>
      </dsp:txXfrm>
    </dsp:sp>
    <dsp:sp modelId="{7DEE71DF-DCA6-4719-B89C-01F49FF5E401}">
      <dsp:nvSpPr>
        <dsp:cNvPr id="0" name=""/>
        <dsp:cNvSpPr/>
      </dsp:nvSpPr>
      <dsp:spPr>
        <a:xfrm>
          <a:off x="0" y="3467100"/>
          <a:ext cx="1081582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E2831A-E8F5-44D8-9DD2-F7A94F8FCACE}">
      <dsp:nvSpPr>
        <dsp:cNvPr id="0" name=""/>
        <dsp:cNvSpPr/>
      </dsp:nvSpPr>
      <dsp:spPr>
        <a:xfrm>
          <a:off x="0" y="3467100"/>
          <a:ext cx="10815824" cy="57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GB" sz="1700" b="1" kern="1200" dirty="0">
              <a:solidFill>
                <a:srgbClr val="FF0000"/>
              </a:solidFill>
              <a:latin typeface="Arial" panose="020B0604020202020204" pitchFamily="34" charset="0"/>
              <a:cs typeface="Arial" panose="020B0604020202020204" pitchFamily="34" charset="0"/>
            </a:rPr>
            <a:t>It is a matter for the candidate to determine their own eligibility to stand, and if necessary take advice from the Electoral Commission or their own personal legal advice.</a:t>
          </a:r>
          <a:endParaRPr lang="en-US" sz="1700" kern="1200" dirty="0">
            <a:solidFill>
              <a:srgbClr val="FF0000"/>
            </a:solidFill>
            <a:latin typeface="Arial" panose="020B0604020202020204" pitchFamily="34" charset="0"/>
            <a:cs typeface="Arial" panose="020B0604020202020204" pitchFamily="34" charset="0"/>
          </a:endParaRPr>
        </a:p>
      </dsp:txBody>
      <dsp:txXfrm>
        <a:off x="0" y="3467100"/>
        <a:ext cx="10815824" cy="577850"/>
      </dsp:txXfrm>
    </dsp:sp>
    <dsp:sp modelId="{407FC9B4-F6DC-452E-BFE1-231273273F27}">
      <dsp:nvSpPr>
        <dsp:cNvPr id="0" name=""/>
        <dsp:cNvSpPr/>
      </dsp:nvSpPr>
      <dsp:spPr>
        <a:xfrm>
          <a:off x="0" y="4044950"/>
          <a:ext cx="1081582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4EE184-0934-40EB-99CB-3CB032F2A231}">
      <dsp:nvSpPr>
        <dsp:cNvPr id="0" name=""/>
        <dsp:cNvSpPr/>
      </dsp:nvSpPr>
      <dsp:spPr>
        <a:xfrm>
          <a:off x="0" y="4044950"/>
          <a:ext cx="10815824" cy="57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b="1" kern="1200" dirty="0">
              <a:solidFill>
                <a:srgbClr val="FF0000"/>
              </a:solidFill>
              <a:latin typeface="Arial" panose="020B0604020202020204" pitchFamily="34" charset="0"/>
              <a:cs typeface="Arial" panose="020B0604020202020204" pitchFamily="34" charset="0"/>
            </a:rPr>
            <a:t>The Returning Officer will not be able to confirm whether or not a candidate is qualified or disqualified.</a:t>
          </a:r>
          <a:endParaRPr lang="en-US" sz="1600" kern="1200" dirty="0">
            <a:solidFill>
              <a:srgbClr val="FF0000"/>
            </a:solidFill>
            <a:latin typeface="Arial" panose="020B0604020202020204" pitchFamily="34" charset="0"/>
            <a:cs typeface="Arial" panose="020B0604020202020204" pitchFamily="34" charset="0"/>
          </a:endParaRPr>
        </a:p>
      </dsp:txBody>
      <dsp:txXfrm>
        <a:off x="0" y="4044950"/>
        <a:ext cx="10815824" cy="5778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3F8153-3E67-4633-B2B2-F12AB077FF32}">
      <dsp:nvSpPr>
        <dsp:cNvPr id="0" name=""/>
        <dsp:cNvSpPr/>
      </dsp:nvSpPr>
      <dsp:spPr>
        <a:xfrm>
          <a:off x="0" y="0"/>
          <a:ext cx="476165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CD3330-091E-4D10-A48B-852E4C8C91C4}">
      <dsp:nvSpPr>
        <dsp:cNvPr id="0" name=""/>
        <dsp:cNvSpPr/>
      </dsp:nvSpPr>
      <dsp:spPr>
        <a:xfrm>
          <a:off x="0" y="0"/>
          <a:ext cx="4761656" cy="1099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kern="1200" dirty="0">
              <a:latin typeface="Arial" panose="020B0604020202020204" pitchFamily="34" charset="0"/>
              <a:cs typeface="Arial" panose="020B0604020202020204" pitchFamily="34" charset="0"/>
            </a:rPr>
            <a:t>The name of the ward only applies to Keynsham, Midsomer Norton and Radstock town councils</a:t>
          </a:r>
          <a:endParaRPr lang="en-US" sz="1600" kern="1200" dirty="0">
            <a:latin typeface="Arial" panose="020B0604020202020204" pitchFamily="34" charset="0"/>
            <a:cs typeface="Arial" panose="020B0604020202020204" pitchFamily="34" charset="0"/>
          </a:endParaRPr>
        </a:p>
      </dsp:txBody>
      <dsp:txXfrm>
        <a:off x="0" y="0"/>
        <a:ext cx="4761656" cy="1099712"/>
      </dsp:txXfrm>
    </dsp:sp>
    <dsp:sp modelId="{9A5AA30D-84B3-48A3-9F94-77D94A616705}">
      <dsp:nvSpPr>
        <dsp:cNvPr id="0" name=""/>
        <dsp:cNvSpPr/>
      </dsp:nvSpPr>
      <dsp:spPr>
        <a:xfrm>
          <a:off x="0" y="1099712"/>
          <a:ext cx="476165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7246E6-5FC1-4A4C-ACD2-10C14F2724A1}">
      <dsp:nvSpPr>
        <dsp:cNvPr id="0" name=""/>
        <dsp:cNvSpPr/>
      </dsp:nvSpPr>
      <dsp:spPr>
        <a:xfrm>
          <a:off x="0" y="1099712"/>
          <a:ext cx="4761656" cy="1099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kern="1200" dirty="0">
              <a:latin typeface="Arial" panose="020B0604020202020204" pitchFamily="34" charset="0"/>
              <a:cs typeface="Arial" panose="020B0604020202020204" pitchFamily="34" charset="0"/>
            </a:rPr>
            <a:t>For all the other parish councils the ward field should be left blank.</a:t>
          </a:r>
          <a:endParaRPr lang="en-US" sz="1600" kern="1200" dirty="0">
            <a:latin typeface="Arial" panose="020B0604020202020204" pitchFamily="34" charset="0"/>
            <a:cs typeface="Arial" panose="020B0604020202020204" pitchFamily="34" charset="0"/>
          </a:endParaRPr>
        </a:p>
      </dsp:txBody>
      <dsp:txXfrm>
        <a:off x="0" y="1099712"/>
        <a:ext cx="4761656" cy="1099712"/>
      </dsp:txXfrm>
    </dsp:sp>
    <dsp:sp modelId="{84DD400A-9F7E-45CD-96F1-83A9EF649E46}">
      <dsp:nvSpPr>
        <dsp:cNvPr id="0" name=""/>
        <dsp:cNvSpPr/>
      </dsp:nvSpPr>
      <dsp:spPr>
        <a:xfrm>
          <a:off x="0" y="2199425"/>
          <a:ext cx="476165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E65B43-8033-42C6-A7CF-365D7FB2DE0F}">
      <dsp:nvSpPr>
        <dsp:cNvPr id="0" name=""/>
        <dsp:cNvSpPr/>
      </dsp:nvSpPr>
      <dsp:spPr>
        <a:xfrm>
          <a:off x="0" y="2199425"/>
          <a:ext cx="4761656" cy="1099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kern="1200" dirty="0">
              <a:latin typeface="Arial" panose="020B0604020202020204" pitchFamily="34" charset="0"/>
              <a:cs typeface="Arial" panose="020B0604020202020204" pitchFamily="34" charset="0"/>
            </a:rPr>
            <a:t>Insert the name of the parish</a:t>
          </a:r>
          <a:endParaRPr lang="en-US" sz="1600" kern="1200" dirty="0">
            <a:latin typeface="Arial" panose="020B0604020202020204" pitchFamily="34" charset="0"/>
            <a:cs typeface="Arial" panose="020B0604020202020204" pitchFamily="34" charset="0"/>
          </a:endParaRPr>
        </a:p>
      </dsp:txBody>
      <dsp:txXfrm>
        <a:off x="0" y="2199425"/>
        <a:ext cx="4761656" cy="1099712"/>
      </dsp:txXfrm>
    </dsp:sp>
    <dsp:sp modelId="{6518A8F1-E953-4330-AEBF-7B96B171DEB3}">
      <dsp:nvSpPr>
        <dsp:cNvPr id="0" name=""/>
        <dsp:cNvSpPr/>
      </dsp:nvSpPr>
      <dsp:spPr>
        <a:xfrm>
          <a:off x="0" y="3299137"/>
          <a:ext cx="476165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D25FE9-AADB-4D6B-8AF9-4E581A24A51C}">
      <dsp:nvSpPr>
        <dsp:cNvPr id="0" name=""/>
        <dsp:cNvSpPr/>
      </dsp:nvSpPr>
      <dsp:spPr>
        <a:xfrm>
          <a:off x="0" y="3299137"/>
          <a:ext cx="4761656" cy="1099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kern="1200" dirty="0">
              <a:latin typeface="Arial" panose="020B0604020202020204" pitchFamily="34" charset="0"/>
              <a:cs typeface="Arial" panose="020B0604020202020204" pitchFamily="34" charset="0"/>
            </a:rPr>
            <a:t>Insert the date of the election (if not pre-populated)</a:t>
          </a:r>
          <a:endParaRPr lang="en-US" sz="1600" kern="1200" dirty="0">
            <a:latin typeface="Arial" panose="020B0604020202020204" pitchFamily="34" charset="0"/>
            <a:cs typeface="Arial" panose="020B0604020202020204" pitchFamily="34" charset="0"/>
          </a:endParaRPr>
        </a:p>
      </dsp:txBody>
      <dsp:txXfrm>
        <a:off x="0" y="3299137"/>
        <a:ext cx="4761656" cy="109971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D2C6EA-77F0-48C0-8F3C-E6E650C103A4}">
      <dsp:nvSpPr>
        <dsp:cNvPr id="0" name=""/>
        <dsp:cNvSpPr/>
      </dsp:nvSpPr>
      <dsp:spPr>
        <a:xfrm>
          <a:off x="0" y="89"/>
          <a:ext cx="4663043" cy="44382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dirty="0">
              <a:latin typeface="Arial" panose="020B0604020202020204" pitchFamily="34" charset="0"/>
              <a:cs typeface="Arial" panose="020B0604020202020204" pitchFamily="34" charset="0"/>
            </a:rPr>
            <a:t>Candidate’s full names must be added</a:t>
          </a:r>
          <a:endParaRPr lang="en-US" sz="1200" kern="1200" dirty="0">
            <a:latin typeface="Arial" panose="020B0604020202020204" pitchFamily="34" charset="0"/>
            <a:cs typeface="Arial" panose="020B0604020202020204" pitchFamily="34" charset="0"/>
          </a:endParaRPr>
        </a:p>
      </dsp:txBody>
      <dsp:txXfrm>
        <a:off x="21666" y="21755"/>
        <a:ext cx="4619711" cy="400491"/>
      </dsp:txXfrm>
    </dsp:sp>
    <dsp:sp modelId="{7C513FCD-7AC5-4A3C-964A-977923E46042}">
      <dsp:nvSpPr>
        <dsp:cNvPr id="0" name=""/>
        <dsp:cNvSpPr/>
      </dsp:nvSpPr>
      <dsp:spPr>
        <a:xfrm>
          <a:off x="0" y="614893"/>
          <a:ext cx="4663043" cy="44382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dirty="0">
              <a:latin typeface="Arial" panose="020B0604020202020204" pitchFamily="34" charset="0"/>
              <a:cs typeface="Arial" panose="020B0604020202020204" pitchFamily="34" charset="0"/>
            </a:rPr>
            <a:t>A candidate can request to use a commonly used forename, surname or both</a:t>
          </a:r>
          <a:endParaRPr lang="en-US" sz="1200" kern="1200" dirty="0">
            <a:latin typeface="Arial" panose="020B0604020202020204" pitchFamily="34" charset="0"/>
            <a:cs typeface="Arial" panose="020B0604020202020204" pitchFamily="34" charset="0"/>
          </a:endParaRPr>
        </a:p>
      </dsp:txBody>
      <dsp:txXfrm>
        <a:off x="21666" y="636559"/>
        <a:ext cx="4619711" cy="400491"/>
      </dsp:txXfrm>
    </dsp:sp>
    <dsp:sp modelId="{40CC271F-1718-4480-BB21-0336546E895B}">
      <dsp:nvSpPr>
        <dsp:cNvPr id="0" name=""/>
        <dsp:cNvSpPr/>
      </dsp:nvSpPr>
      <dsp:spPr>
        <a:xfrm>
          <a:off x="0" y="1253598"/>
          <a:ext cx="4663043" cy="44382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dirty="0">
              <a:latin typeface="Arial" panose="020B0604020202020204" pitchFamily="34" charset="0"/>
              <a:cs typeface="Arial" panose="020B0604020202020204" pitchFamily="34" charset="0"/>
            </a:rPr>
            <a:t>A candidate cannot use their first name as a commonly used name in order to exclude the use of their middle name</a:t>
          </a:r>
          <a:endParaRPr lang="en-US" sz="1200" kern="1200" dirty="0">
            <a:latin typeface="Arial" panose="020B0604020202020204" pitchFamily="34" charset="0"/>
            <a:cs typeface="Arial" panose="020B0604020202020204" pitchFamily="34" charset="0"/>
          </a:endParaRPr>
        </a:p>
      </dsp:txBody>
      <dsp:txXfrm>
        <a:off x="21666" y="1275264"/>
        <a:ext cx="4619711" cy="400491"/>
      </dsp:txXfrm>
    </dsp:sp>
    <dsp:sp modelId="{9BB0E319-66B9-47F4-AF96-8A62BC282ED7}">
      <dsp:nvSpPr>
        <dsp:cNvPr id="0" name=""/>
        <dsp:cNvSpPr/>
      </dsp:nvSpPr>
      <dsp:spPr>
        <a:xfrm>
          <a:off x="0" y="1812235"/>
          <a:ext cx="4663043" cy="44382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b="0" kern="1200" dirty="0">
              <a:latin typeface="Arial" panose="020B0604020202020204" pitchFamily="34" charset="0"/>
              <a:cs typeface="Arial" panose="020B0604020202020204" pitchFamily="34" charset="0"/>
            </a:rPr>
            <a:t>Description field (4 options):</a:t>
          </a:r>
          <a:endParaRPr lang="en-US" sz="1200" b="0" kern="1200" dirty="0">
            <a:latin typeface="Arial" panose="020B0604020202020204" pitchFamily="34" charset="0"/>
            <a:cs typeface="Arial" panose="020B0604020202020204" pitchFamily="34" charset="0"/>
          </a:endParaRPr>
        </a:p>
      </dsp:txBody>
      <dsp:txXfrm>
        <a:off x="21666" y="1833901"/>
        <a:ext cx="4619711" cy="400491"/>
      </dsp:txXfrm>
    </dsp:sp>
    <dsp:sp modelId="{BB0E6FAB-3959-44B2-A994-B829811527FC}">
      <dsp:nvSpPr>
        <dsp:cNvPr id="0" name=""/>
        <dsp:cNvSpPr/>
      </dsp:nvSpPr>
      <dsp:spPr>
        <a:xfrm>
          <a:off x="0" y="1817400"/>
          <a:ext cx="4663043" cy="2581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052" tIns="15240" rIns="85344" bIns="15240" numCol="1" spcCol="1270" anchor="t" anchorCtr="0">
          <a:noAutofit/>
        </a:bodyPr>
        <a:lstStyle/>
        <a:p>
          <a:pPr marL="114300" lvl="1" indent="0" algn="l" defTabSz="533400">
            <a:lnSpc>
              <a:spcPct val="90000"/>
            </a:lnSpc>
            <a:spcBef>
              <a:spcPct val="0"/>
            </a:spcBef>
            <a:spcAft>
              <a:spcPct val="20000"/>
            </a:spcAft>
            <a:buChar char="•"/>
          </a:pPr>
          <a:endParaRPr lang="en-US" sz="1200" kern="1200" dirty="0">
            <a:latin typeface="Arial" panose="020B0604020202020204" pitchFamily="34" charset="0"/>
            <a:cs typeface="Arial" panose="020B0604020202020204" pitchFamily="34" charset="0"/>
          </a:endParaRPr>
        </a:p>
        <a:p>
          <a:pPr marL="0" marR="0" lvl="0" indent="0" algn="l" defTabSz="914400" eaLnBrk="1" fontAlgn="auto" latinLnBrk="0" hangingPunct="1">
            <a:lnSpc>
              <a:spcPct val="100000"/>
            </a:lnSpc>
            <a:spcBef>
              <a:spcPct val="0"/>
            </a:spcBef>
            <a:spcAft>
              <a:spcPts val="0"/>
            </a:spcAft>
            <a:buClrTx/>
            <a:buSzTx/>
            <a:buFontTx/>
            <a:buNone/>
            <a:tabLst/>
            <a:defRPr/>
          </a:pPr>
          <a:endParaRPr lang="en-US" sz="1200" kern="1200" dirty="0">
            <a:latin typeface="Arial" panose="020B0604020202020204" pitchFamily="34" charset="0"/>
            <a:cs typeface="Arial" panose="020B0604020202020204" pitchFamily="34" charset="0"/>
          </a:endParaRPr>
        </a:p>
        <a:p>
          <a:pPr marL="0" marR="0" lvl="0" indent="0" algn="l" defTabSz="914400" eaLnBrk="1" fontAlgn="auto" latinLnBrk="0" hangingPunct="1">
            <a:lnSpc>
              <a:spcPct val="100000"/>
            </a:lnSpc>
            <a:spcBef>
              <a:spcPct val="0"/>
            </a:spcBef>
            <a:spcAft>
              <a:spcPts val="0"/>
            </a:spcAft>
            <a:buClrTx/>
            <a:buSzTx/>
            <a:buFontTx/>
            <a:buNone/>
            <a:tabLst/>
            <a:defRPr/>
          </a:pPr>
          <a:endParaRPr lang="en-US" sz="1200" kern="1200" dirty="0">
            <a:latin typeface="Arial" panose="020B0604020202020204" pitchFamily="34" charset="0"/>
            <a:cs typeface="Arial" panose="020B0604020202020204" pitchFamily="34" charset="0"/>
          </a:endParaRPr>
        </a:p>
        <a:p>
          <a:pPr marL="0" marR="0" lvl="0" indent="0" algn="l" defTabSz="914400" eaLnBrk="1" fontAlgn="auto" latinLnBrk="0" hangingPunct="1">
            <a:lnSpc>
              <a:spcPct val="100000"/>
            </a:lnSpc>
            <a:spcBef>
              <a:spcPct val="0"/>
            </a:spcBef>
            <a:spcAft>
              <a:spcPts val="0"/>
            </a:spcAft>
            <a:buClrTx/>
            <a:buSzTx/>
            <a:buFontTx/>
            <a:buNone/>
            <a:tabLst/>
            <a:defRPr/>
          </a:pPr>
          <a:r>
            <a:rPr lang="en-GB" sz="1200" kern="1200" dirty="0">
              <a:latin typeface="Arial" panose="020B0604020202020204" pitchFamily="34" charset="0"/>
              <a:cs typeface="Arial" panose="020B0604020202020204" pitchFamily="34" charset="0"/>
            </a:rPr>
            <a:t>1. leave blank</a:t>
          </a:r>
          <a:endParaRPr lang="en-US" sz="1200" kern="1200" dirty="0">
            <a:latin typeface="Arial" panose="020B0604020202020204" pitchFamily="34" charset="0"/>
            <a:cs typeface="Arial" panose="020B0604020202020204" pitchFamily="34" charset="0"/>
          </a:endParaRPr>
        </a:p>
        <a:p>
          <a:pPr marL="0" marR="0" lvl="0" indent="0" algn="l" defTabSz="914400" eaLnBrk="1" fontAlgn="auto" latinLnBrk="0" hangingPunct="1">
            <a:lnSpc>
              <a:spcPct val="100000"/>
            </a:lnSpc>
            <a:spcBef>
              <a:spcPct val="0"/>
            </a:spcBef>
            <a:spcAft>
              <a:spcPts val="0"/>
            </a:spcAft>
            <a:buClrTx/>
            <a:buSzTx/>
            <a:buFontTx/>
            <a:buNone/>
            <a:tabLst/>
            <a:defRPr/>
          </a:pPr>
          <a:r>
            <a:rPr lang="en-GB" sz="1200" kern="1200" dirty="0">
              <a:latin typeface="Arial" panose="020B0604020202020204" pitchFamily="34" charset="0"/>
              <a:cs typeface="Arial" panose="020B0604020202020204" pitchFamily="34" charset="0"/>
            </a:rPr>
            <a:t>2. the word ‘Independent’</a:t>
          </a:r>
          <a:endParaRPr lang="en-US" sz="1200" kern="1200" dirty="0">
            <a:latin typeface="Arial" panose="020B0604020202020204" pitchFamily="34" charset="0"/>
            <a:cs typeface="Arial" panose="020B0604020202020204" pitchFamily="34" charset="0"/>
          </a:endParaRPr>
        </a:p>
        <a:p>
          <a:pPr marL="0" marR="0" lvl="0" indent="0" algn="l" defTabSz="914400" eaLnBrk="1" fontAlgn="auto" latinLnBrk="0" hangingPunct="1">
            <a:lnSpc>
              <a:spcPct val="100000"/>
            </a:lnSpc>
            <a:spcBef>
              <a:spcPct val="0"/>
            </a:spcBef>
            <a:spcAft>
              <a:spcPts val="0"/>
            </a:spcAft>
            <a:buClrTx/>
            <a:buSzTx/>
            <a:buFontTx/>
            <a:buNone/>
            <a:tabLst/>
            <a:defRPr/>
          </a:pPr>
          <a:r>
            <a:rPr lang="en-GB" sz="1200" kern="1200" dirty="0">
              <a:latin typeface="Arial" panose="020B0604020202020204" pitchFamily="34" charset="0"/>
              <a:cs typeface="Arial" panose="020B0604020202020204" pitchFamily="34" charset="0"/>
            </a:rPr>
            <a:t>3. any description of no more than six words in English</a:t>
          </a:r>
          <a:endParaRPr lang="en-US" sz="1200" kern="1200" dirty="0">
            <a:latin typeface="Arial" panose="020B0604020202020204" pitchFamily="34" charset="0"/>
            <a:cs typeface="Arial" panose="020B0604020202020204" pitchFamily="34" charset="0"/>
          </a:endParaRPr>
        </a:p>
        <a:p>
          <a:pPr marL="0" marR="0" lvl="0" indent="0" algn="l" defTabSz="914400" eaLnBrk="1" fontAlgn="auto" latinLnBrk="0" hangingPunct="1">
            <a:lnSpc>
              <a:spcPct val="100000"/>
            </a:lnSpc>
            <a:spcBef>
              <a:spcPct val="0"/>
            </a:spcBef>
            <a:spcAft>
              <a:spcPts val="0"/>
            </a:spcAft>
            <a:buClrTx/>
            <a:buSzTx/>
            <a:buFontTx/>
            <a:buNone/>
            <a:tabLst/>
            <a:defRPr/>
          </a:pPr>
          <a:endParaRPr lang="en-US" sz="1200" kern="1200" dirty="0">
            <a:latin typeface="Arial" panose="020B0604020202020204" pitchFamily="34" charset="0"/>
            <a:cs typeface="Arial" panose="020B0604020202020204" pitchFamily="34" charset="0"/>
          </a:endParaRPr>
        </a:p>
        <a:p>
          <a:pPr marL="0" marR="0" lvl="0" indent="0" algn="l" defTabSz="914400" eaLnBrk="1" fontAlgn="auto" latinLnBrk="0" hangingPunct="1">
            <a:lnSpc>
              <a:spcPct val="100000"/>
            </a:lnSpc>
            <a:spcBef>
              <a:spcPct val="0"/>
            </a:spcBef>
            <a:spcAft>
              <a:spcPts val="0"/>
            </a:spcAft>
            <a:buClrTx/>
            <a:buSzTx/>
            <a:buFontTx/>
            <a:buNone/>
            <a:tabLst/>
            <a:defRPr/>
          </a:pPr>
          <a:r>
            <a:rPr lang="en-GB" sz="1200" kern="1200" dirty="0">
              <a:latin typeface="Arial" panose="020B0604020202020204" pitchFamily="34" charset="0"/>
              <a:cs typeface="Arial" panose="020B0604020202020204" pitchFamily="34" charset="0"/>
            </a:rPr>
            <a:t>4. party name or registered description if authorised by certificate issued by or on behalf of party’s nominating officer</a:t>
          </a:r>
          <a:endParaRPr lang="en-US" sz="1200" kern="1200" dirty="0">
            <a:latin typeface="Arial" panose="020B0604020202020204" pitchFamily="34" charset="0"/>
            <a:cs typeface="Arial" panose="020B0604020202020204" pitchFamily="34" charset="0"/>
          </a:endParaRPr>
        </a:p>
        <a:p>
          <a:pPr marL="0" marR="0" lvl="0" indent="0" algn="l" defTabSz="914400" eaLnBrk="1" fontAlgn="auto" latinLnBrk="0" hangingPunct="1">
            <a:lnSpc>
              <a:spcPct val="100000"/>
            </a:lnSpc>
            <a:spcBef>
              <a:spcPct val="0"/>
            </a:spcBef>
            <a:spcAft>
              <a:spcPts val="0"/>
            </a:spcAft>
            <a:buClrTx/>
            <a:buSzTx/>
            <a:buFontTx/>
            <a:buNone/>
            <a:tabLst/>
            <a:defRPr/>
          </a:pPr>
          <a:endParaRPr lang="en-US" sz="1200" kern="1200" dirty="0">
            <a:latin typeface="Arial" panose="020B0604020202020204" pitchFamily="34" charset="0"/>
            <a:cs typeface="Arial" panose="020B0604020202020204" pitchFamily="34" charset="0"/>
          </a:endParaRPr>
        </a:p>
        <a:p>
          <a:pPr marL="0" marR="0" lvl="0" indent="0" algn="l" defTabSz="914400" eaLnBrk="1" fontAlgn="auto" latinLnBrk="0" hangingPunct="1">
            <a:lnSpc>
              <a:spcPct val="100000"/>
            </a:lnSpc>
            <a:spcBef>
              <a:spcPct val="0"/>
            </a:spcBef>
            <a:spcAft>
              <a:spcPts val="0"/>
            </a:spcAft>
            <a:buClrTx/>
            <a:buSzTx/>
            <a:buFontTx/>
            <a:buNone/>
            <a:tabLst/>
            <a:defRPr/>
          </a:pPr>
          <a:r>
            <a:rPr lang="en-GB" sz="1200" b="1" kern="1200" dirty="0">
              <a:solidFill>
                <a:srgbClr val="FF0000"/>
              </a:solidFill>
              <a:latin typeface="Arial" panose="020B0604020202020204" pitchFamily="34" charset="0"/>
              <a:cs typeface="Arial" panose="020B0604020202020204" pitchFamily="34" charset="0"/>
            </a:rPr>
            <a:t>The description will appear on the ballot paper and on notices</a:t>
          </a:r>
          <a:endParaRPr lang="en-US" sz="1200" b="1" kern="1200" dirty="0">
            <a:solidFill>
              <a:srgbClr val="FF0000"/>
            </a:solidFill>
            <a:latin typeface="Arial" panose="020B0604020202020204" pitchFamily="34" charset="0"/>
            <a:cs typeface="Arial" panose="020B0604020202020204" pitchFamily="34" charset="0"/>
          </a:endParaRPr>
        </a:p>
      </dsp:txBody>
      <dsp:txXfrm>
        <a:off x="0" y="1817400"/>
        <a:ext cx="4663043" cy="258136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35CFF3-F398-4A75-A7B7-25429305DEFB}">
      <dsp:nvSpPr>
        <dsp:cNvPr id="0" name=""/>
        <dsp:cNvSpPr/>
      </dsp:nvSpPr>
      <dsp:spPr>
        <a:xfrm>
          <a:off x="0" y="2147"/>
          <a:ext cx="464511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806848-07A5-41D1-B242-C55EFAB12556}">
      <dsp:nvSpPr>
        <dsp:cNvPr id="0" name=""/>
        <dsp:cNvSpPr/>
      </dsp:nvSpPr>
      <dsp:spPr>
        <a:xfrm>
          <a:off x="0" y="2147"/>
          <a:ext cx="4645114" cy="732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1" kern="1200" dirty="0">
              <a:latin typeface="Arial" panose="020B0604020202020204" pitchFamily="34" charset="0"/>
              <a:cs typeface="Arial" panose="020B0604020202020204" pitchFamily="34" charset="0"/>
            </a:rPr>
            <a:t>Proposer and seconder</a:t>
          </a:r>
          <a:endParaRPr lang="en-US" sz="1800" kern="1200" dirty="0">
            <a:latin typeface="Arial" panose="020B0604020202020204" pitchFamily="34" charset="0"/>
            <a:cs typeface="Arial" panose="020B0604020202020204" pitchFamily="34" charset="0"/>
          </a:endParaRPr>
        </a:p>
      </dsp:txBody>
      <dsp:txXfrm>
        <a:off x="0" y="2147"/>
        <a:ext cx="4645114" cy="732425"/>
      </dsp:txXfrm>
    </dsp:sp>
    <dsp:sp modelId="{B2CB4053-D201-4E02-87D4-CD65044C4220}">
      <dsp:nvSpPr>
        <dsp:cNvPr id="0" name=""/>
        <dsp:cNvSpPr/>
      </dsp:nvSpPr>
      <dsp:spPr>
        <a:xfrm>
          <a:off x="0" y="734573"/>
          <a:ext cx="464511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4553C9-D73E-4CB6-87AC-5A343FAA01B6}">
      <dsp:nvSpPr>
        <dsp:cNvPr id="0" name=""/>
        <dsp:cNvSpPr/>
      </dsp:nvSpPr>
      <dsp:spPr>
        <a:xfrm>
          <a:off x="0" y="734573"/>
          <a:ext cx="4645114" cy="732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Must sign and print their names AFTER all candidate’s details have been completed</a:t>
          </a:r>
          <a:endParaRPr lang="en-US" sz="1400" kern="1200" dirty="0">
            <a:latin typeface="Arial" panose="020B0604020202020204" pitchFamily="34" charset="0"/>
            <a:cs typeface="Arial" panose="020B0604020202020204" pitchFamily="34" charset="0"/>
          </a:endParaRPr>
        </a:p>
      </dsp:txBody>
      <dsp:txXfrm>
        <a:off x="0" y="734573"/>
        <a:ext cx="4645114" cy="732425"/>
      </dsp:txXfrm>
    </dsp:sp>
    <dsp:sp modelId="{00326BA1-3F24-48E3-AD29-43C7E5D57941}">
      <dsp:nvSpPr>
        <dsp:cNvPr id="0" name=""/>
        <dsp:cNvSpPr/>
      </dsp:nvSpPr>
      <dsp:spPr>
        <a:xfrm>
          <a:off x="0" y="1466999"/>
          <a:ext cx="464511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05B19B-FC97-4DD7-9086-169933280B56}">
      <dsp:nvSpPr>
        <dsp:cNvPr id="0" name=""/>
        <dsp:cNvSpPr/>
      </dsp:nvSpPr>
      <dsp:spPr>
        <a:xfrm>
          <a:off x="0" y="1466999"/>
          <a:ext cx="4645114" cy="732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Must be registered electors in the parish (or town council ward) where the candidate is standing</a:t>
          </a:r>
          <a:endParaRPr lang="en-US" sz="1400" kern="1200" dirty="0">
            <a:latin typeface="Arial" panose="020B0604020202020204" pitchFamily="34" charset="0"/>
            <a:cs typeface="Arial" panose="020B0604020202020204" pitchFamily="34" charset="0"/>
          </a:endParaRPr>
        </a:p>
      </dsp:txBody>
      <dsp:txXfrm>
        <a:off x="0" y="1466999"/>
        <a:ext cx="4645114" cy="732425"/>
      </dsp:txXfrm>
    </dsp:sp>
    <dsp:sp modelId="{DA91556D-D27A-4288-831A-E02AD57B7257}">
      <dsp:nvSpPr>
        <dsp:cNvPr id="0" name=""/>
        <dsp:cNvSpPr/>
      </dsp:nvSpPr>
      <dsp:spPr>
        <a:xfrm>
          <a:off x="0" y="2199425"/>
          <a:ext cx="464511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B009B6-7F3B-4F38-BAC0-1416CE9BF29A}">
      <dsp:nvSpPr>
        <dsp:cNvPr id="0" name=""/>
        <dsp:cNvSpPr/>
      </dsp:nvSpPr>
      <dsp:spPr>
        <a:xfrm>
          <a:off x="0" y="2199424"/>
          <a:ext cx="4645114" cy="732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Please ensure that proposer and seconder are aware of what their details will be used for</a:t>
          </a:r>
          <a:endParaRPr lang="en-US" sz="1400" kern="1200" dirty="0">
            <a:latin typeface="Arial" panose="020B0604020202020204" pitchFamily="34" charset="0"/>
            <a:cs typeface="Arial" panose="020B0604020202020204" pitchFamily="34" charset="0"/>
          </a:endParaRPr>
        </a:p>
      </dsp:txBody>
      <dsp:txXfrm>
        <a:off x="0" y="2199424"/>
        <a:ext cx="4645114" cy="732425"/>
      </dsp:txXfrm>
    </dsp:sp>
    <dsp:sp modelId="{68E8EF9D-54D7-438B-8593-9EAA6767F707}">
      <dsp:nvSpPr>
        <dsp:cNvPr id="0" name=""/>
        <dsp:cNvSpPr/>
      </dsp:nvSpPr>
      <dsp:spPr>
        <a:xfrm>
          <a:off x="0" y="2931850"/>
          <a:ext cx="464511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E8B4D7-C2BB-4E9F-A8E4-26B5B5D8A7C1}">
      <dsp:nvSpPr>
        <dsp:cNvPr id="0" name=""/>
        <dsp:cNvSpPr/>
      </dsp:nvSpPr>
      <dsp:spPr>
        <a:xfrm>
          <a:off x="0" y="2931850"/>
          <a:ext cx="4645114" cy="732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Electoral numbers must be included</a:t>
          </a:r>
          <a:endParaRPr lang="en-US" sz="1400" kern="1200" dirty="0">
            <a:latin typeface="Arial" panose="020B0604020202020204" pitchFamily="34" charset="0"/>
            <a:cs typeface="Arial" panose="020B0604020202020204" pitchFamily="34" charset="0"/>
          </a:endParaRPr>
        </a:p>
      </dsp:txBody>
      <dsp:txXfrm>
        <a:off x="0" y="2931850"/>
        <a:ext cx="4645114" cy="732425"/>
      </dsp:txXfrm>
    </dsp:sp>
    <dsp:sp modelId="{C44D1884-D848-4935-B2C2-57577CD118F0}">
      <dsp:nvSpPr>
        <dsp:cNvPr id="0" name=""/>
        <dsp:cNvSpPr/>
      </dsp:nvSpPr>
      <dsp:spPr>
        <a:xfrm>
          <a:off x="0" y="3664276"/>
          <a:ext cx="464511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326172-BFB7-4B0A-B7A1-04B5CFFCDE1B}">
      <dsp:nvSpPr>
        <dsp:cNvPr id="0" name=""/>
        <dsp:cNvSpPr/>
      </dsp:nvSpPr>
      <dsp:spPr>
        <a:xfrm>
          <a:off x="0" y="3664276"/>
          <a:ext cx="4645114" cy="732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Contact us if you don’t know the electoral numbers (</a:t>
          </a:r>
          <a:r>
            <a:rPr lang="en-GB" sz="1400" kern="1200" dirty="0">
              <a:latin typeface="Arial" panose="020B0604020202020204" pitchFamily="34" charset="0"/>
              <a:cs typeface="Arial" panose="020B0604020202020204" pitchFamily="34" charset="0"/>
              <a:hlinkClick xmlns:r="http://schemas.openxmlformats.org/officeDocument/2006/relationships" r:id="rId1"/>
            </a:rPr>
            <a:t>elections@bathnes.gov.uk</a:t>
          </a:r>
          <a:r>
            <a:rPr lang="en-GB" sz="1400" kern="1200" dirty="0">
              <a:latin typeface="Arial" panose="020B0604020202020204" pitchFamily="34" charset="0"/>
              <a:cs typeface="Arial" panose="020B0604020202020204" pitchFamily="34" charset="0"/>
            </a:rPr>
            <a:t>) </a:t>
          </a:r>
          <a:endParaRPr lang="en-US" sz="1400" kern="1200" dirty="0">
            <a:latin typeface="Arial" panose="020B0604020202020204" pitchFamily="34" charset="0"/>
            <a:cs typeface="Arial" panose="020B0604020202020204" pitchFamily="34" charset="0"/>
          </a:endParaRPr>
        </a:p>
      </dsp:txBody>
      <dsp:txXfrm>
        <a:off x="0" y="3664276"/>
        <a:ext cx="4645114" cy="73242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4DC487-03D7-48A2-8589-2916F01CE839}">
      <dsp:nvSpPr>
        <dsp:cNvPr id="0" name=""/>
        <dsp:cNvSpPr/>
      </dsp:nvSpPr>
      <dsp:spPr>
        <a:xfrm>
          <a:off x="4" y="1413"/>
          <a:ext cx="4921613" cy="37982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l" defTabSz="622300">
            <a:lnSpc>
              <a:spcPct val="90000"/>
            </a:lnSpc>
            <a:spcBef>
              <a:spcPct val="0"/>
            </a:spcBef>
            <a:spcAft>
              <a:spcPct val="35000"/>
            </a:spcAft>
            <a:buNone/>
          </a:pPr>
          <a:r>
            <a:rPr lang="en-GB" sz="1400" b="1" kern="1200" dirty="0">
              <a:latin typeface="Arial" panose="020B0604020202020204" pitchFamily="34" charset="0"/>
              <a:cs typeface="Arial" panose="020B0604020202020204" pitchFamily="34" charset="0"/>
            </a:rPr>
            <a:t>Part 1 of the home address form</a:t>
          </a:r>
        </a:p>
        <a:p>
          <a:pPr marL="0" lvl="0" indent="0" algn="l" defTabSz="622300">
            <a:lnSpc>
              <a:spcPct val="90000"/>
            </a:lnSpc>
            <a:spcBef>
              <a:spcPct val="0"/>
            </a:spcBef>
            <a:spcAft>
              <a:spcPct val="35000"/>
            </a:spcAft>
            <a:buNone/>
          </a:pPr>
          <a:endParaRPr lang="en-US" sz="1400" kern="1200" dirty="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n-GB" sz="1400" kern="1200" dirty="0">
              <a:latin typeface="Arial" panose="020B0604020202020204" pitchFamily="34" charset="0"/>
              <a:cs typeface="Arial" panose="020B0604020202020204" pitchFamily="34" charset="0"/>
            </a:rPr>
            <a:t>candidate’s full name (not any commonly used name)</a:t>
          </a:r>
          <a:endParaRPr lang="en-US" sz="1400" kern="1200" dirty="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endParaRPr lang="en-US" sz="1400" kern="1200" dirty="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n-GB" sz="1400" kern="1200" dirty="0">
              <a:latin typeface="Arial" panose="020B0604020202020204" pitchFamily="34" charset="0"/>
              <a:cs typeface="Arial" panose="020B0604020202020204" pitchFamily="34" charset="0"/>
            </a:rPr>
            <a:t>candidate’s home address in full including the postcode (no abbreviations)</a:t>
          </a:r>
          <a:endParaRPr lang="en-US" sz="1400" kern="1200" dirty="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endParaRPr lang="en-US" sz="1400" kern="1200" dirty="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n-GB" sz="1400" kern="1200" dirty="0">
              <a:latin typeface="Arial" panose="020B0604020202020204" pitchFamily="34" charset="0"/>
              <a:cs typeface="Arial" panose="020B0604020202020204" pitchFamily="34" charset="0"/>
            </a:rPr>
            <a:t>tick next to which qualification(s) apply</a:t>
          </a:r>
          <a:endParaRPr lang="en-US" sz="1400" kern="1200" dirty="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endParaRPr lang="en-US" sz="1400" kern="1200" dirty="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n-GB" sz="1400" kern="1200" dirty="0">
              <a:latin typeface="Arial" panose="020B0604020202020204" pitchFamily="34" charset="0"/>
              <a:cs typeface="Arial" panose="020B0604020202020204" pitchFamily="34" charset="0"/>
            </a:rPr>
            <a:t>candidate’s qualifying address (to be completed even if it is the same as the home address above) or addresses, where candidate has declared on the consent to nomination that they meet more than one qualification</a:t>
          </a:r>
          <a:endParaRPr lang="en-US" sz="1400" kern="1200" dirty="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endParaRPr lang="en-US" sz="1400" kern="1200" dirty="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n-GB" sz="1400" kern="1200" dirty="0">
              <a:latin typeface="Arial" panose="020B0604020202020204" pitchFamily="34" charset="0"/>
              <a:cs typeface="Arial" panose="020B0604020202020204" pitchFamily="34" charset="0"/>
            </a:rPr>
            <a:t>full name of the witness to the candidate’s consent to nomination</a:t>
          </a:r>
          <a:endParaRPr lang="en-US" sz="1400" kern="1200" dirty="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endParaRPr lang="en-US" sz="1400" kern="1200" dirty="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n-GB" sz="1400" kern="1200" dirty="0">
              <a:latin typeface="Arial" panose="020B0604020202020204" pitchFamily="34" charset="0"/>
              <a:cs typeface="Arial" panose="020B0604020202020204" pitchFamily="34" charset="0"/>
            </a:rPr>
            <a:t>full home address of witness</a:t>
          </a:r>
          <a:endParaRPr lang="en-US" sz="1400" kern="1200" dirty="0">
            <a:latin typeface="Arial" panose="020B0604020202020204" pitchFamily="34" charset="0"/>
            <a:cs typeface="Arial" panose="020B0604020202020204" pitchFamily="34" charset="0"/>
          </a:endParaRPr>
        </a:p>
      </dsp:txBody>
      <dsp:txXfrm>
        <a:off x="4" y="1413"/>
        <a:ext cx="4921613" cy="379820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CAFD10-9CAA-4894-A36E-51BB36289520}">
      <dsp:nvSpPr>
        <dsp:cNvPr id="0" name=""/>
        <dsp:cNvSpPr/>
      </dsp:nvSpPr>
      <dsp:spPr>
        <a:xfrm>
          <a:off x="0" y="0"/>
          <a:ext cx="4672008" cy="37715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b="1" kern="1200" dirty="0">
              <a:latin typeface="Arial" panose="020B0604020202020204" pitchFamily="34" charset="0"/>
              <a:cs typeface="Arial" panose="020B0604020202020204" pitchFamily="34" charset="0"/>
            </a:rPr>
            <a:t>The form must include:</a:t>
          </a:r>
          <a:endParaRPr lang="en-US" sz="1400" kern="1200" dirty="0">
            <a:latin typeface="Arial" panose="020B0604020202020204" pitchFamily="34" charset="0"/>
            <a:cs typeface="Arial" panose="020B0604020202020204" pitchFamily="34" charset="0"/>
          </a:endParaRPr>
        </a:p>
      </dsp:txBody>
      <dsp:txXfrm>
        <a:off x="18411" y="18411"/>
        <a:ext cx="4635186" cy="340337"/>
      </dsp:txXfrm>
    </dsp:sp>
    <dsp:sp modelId="{9592E86B-ABE5-402A-9173-3611D9437DBE}">
      <dsp:nvSpPr>
        <dsp:cNvPr id="0" name=""/>
        <dsp:cNvSpPr/>
      </dsp:nvSpPr>
      <dsp:spPr>
        <a:xfrm>
          <a:off x="0" y="486412"/>
          <a:ext cx="4672008" cy="3632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336" tIns="15240" rIns="85344" bIns="15240" numCol="1" spcCol="1270" anchor="t" anchorCtr="0">
          <a:noAutofit/>
        </a:bodyPr>
        <a:lstStyle/>
        <a:p>
          <a:pPr marL="114300" lvl="1" indent="-114300" algn="l" defTabSz="533400">
            <a:lnSpc>
              <a:spcPct val="90000"/>
            </a:lnSpc>
            <a:spcBef>
              <a:spcPct val="0"/>
            </a:spcBef>
            <a:spcAft>
              <a:spcPct val="20000"/>
            </a:spcAft>
            <a:buChar char="•"/>
          </a:pPr>
          <a:r>
            <a:rPr lang="en-GB" sz="1200" kern="1200" dirty="0">
              <a:latin typeface="Arial" panose="020B0604020202020204" pitchFamily="34" charset="0"/>
              <a:cs typeface="Arial" panose="020B0604020202020204" pitchFamily="34" charset="0"/>
            </a:rPr>
            <a:t>date of election</a:t>
          </a:r>
          <a:endParaRPr lang="en-US" sz="1200" kern="1200" dirty="0">
            <a:latin typeface="Arial" panose="020B0604020202020204" pitchFamily="34" charset="0"/>
            <a:cs typeface="Arial" panose="020B0604020202020204" pitchFamily="34" charset="0"/>
          </a:endParaRPr>
        </a:p>
        <a:p>
          <a:pPr marL="114300" lvl="1" indent="-114300" algn="l" defTabSz="533400">
            <a:lnSpc>
              <a:spcPct val="90000"/>
            </a:lnSpc>
            <a:spcBef>
              <a:spcPct val="0"/>
            </a:spcBef>
            <a:spcAft>
              <a:spcPct val="20000"/>
            </a:spcAft>
            <a:buChar char="•"/>
          </a:pPr>
          <a:endParaRPr lang="en-US" sz="1200" kern="1200" dirty="0">
            <a:latin typeface="Arial" panose="020B0604020202020204" pitchFamily="34" charset="0"/>
            <a:cs typeface="Arial" panose="020B0604020202020204" pitchFamily="34" charset="0"/>
          </a:endParaRPr>
        </a:p>
        <a:p>
          <a:pPr marL="114300" lvl="1" indent="-114300" algn="l" defTabSz="533400">
            <a:lnSpc>
              <a:spcPct val="90000"/>
            </a:lnSpc>
            <a:spcBef>
              <a:spcPct val="0"/>
            </a:spcBef>
            <a:spcAft>
              <a:spcPct val="20000"/>
            </a:spcAft>
            <a:buChar char="•"/>
          </a:pPr>
          <a:r>
            <a:rPr lang="en-GB" sz="1200" kern="1200" dirty="0">
              <a:latin typeface="Arial" panose="020B0604020202020204" pitchFamily="34" charset="0"/>
              <a:cs typeface="Arial" panose="020B0604020202020204" pitchFamily="34" charset="0"/>
            </a:rPr>
            <a:t>details of parish (or town council ward)</a:t>
          </a:r>
          <a:endParaRPr lang="en-US" sz="1200" kern="1200" dirty="0">
            <a:latin typeface="Arial" panose="020B0604020202020204" pitchFamily="34" charset="0"/>
            <a:cs typeface="Arial" panose="020B0604020202020204" pitchFamily="34" charset="0"/>
          </a:endParaRPr>
        </a:p>
        <a:p>
          <a:pPr marL="114300" lvl="1" indent="-114300" algn="l" defTabSz="533400">
            <a:lnSpc>
              <a:spcPct val="90000"/>
            </a:lnSpc>
            <a:spcBef>
              <a:spcPct val="0"/>
            </a:spcBef>
            <a:spcAft>
              <a:spcPct val="20000"/>
            </a:spcAft>
            <a:buChar char="•"/>
          </a:pPr>
          <a:endParaRPr lang="en-US" sz="1200" kern="1200" dirty="0">
            <a:latin typeface="Arial" panose="020B0604020202020204" pitchFamily="34" charset="0"/>
            <a:cs typeface="Arial" panose="020B0604020202020204" pitchFamily="34" charset="0"/>
          </a:endParaRPr>
        </a:p>
        <a:p>
          <a:pPr marL="114300" lvl="1" indent="-114300" algn="l" defTabSz="533400">
            <a:lnSpc>
              <a:spcPct val="90000"/>
            </a:lnSpc>
            <a:spcBef>
              <a:spcPct val="0"/>
            </a:spcBef>
            <a:spcAft>
              <a:spcPct val="20000"/>
            </a:spcAft>
            <a:buChar char="•"/>
          </a:pPr>
          <a:r>
            <a:rPr lang="en-GB" sz="1200" kern="1200" dirty="0">
              <a:latin typeface="Arial" panose="020B0604020202020204" pitchFamily="34" charset="0"/>
              <a:cs typeface="Arial" panose="020B0604020202020204" pitchFamily="34" charset="0"/>
            </a:rPr>
            <a:t>candidate’s full name</a:t>
          </a:r>
          <a:endParaRPr lang="en-US" sz="1200" kern="1200" dirty="0">
            <a:latin typeface="Arial" panose="020B0604020202020204" pitchFamily="34" charset="0"/>
            <a:cs typeface="Arial" panose="020B0604020202020204" pitchFamily="34" charset="0"/>
          </a:endParaRPr>
        </a:p>
        <a:p>
          <a:pPr marL="114300" lvl="1" indent="-114300" algn="l" defTabSz="533400">
            <a:lnSpc>
              <a:spcPct val="90000"/>
            </a:lnSpc>
            <a:spcBef>
              <a:spcPct val="0"/>
            </a:spcBef>
            <a:spcAft>
              <a:spcPct val="20000"/>
            </a:spcAft>
            <a:buChar char="•"/>
          </a:pPr>
          <a:endParaRPr lang="en-US" sz="1200" kern="1200" dirty="0">
            <a:latin typeface="Arial" panose="020B0604020202020204" pitchFamily="34" charset="0"/>
            <a:cs typeface="Arial" panose="020B0604020202020204" pitchFamily="34" charset="0"/>
          </a:endParaRPr>
        </a:p>
        <a:p>
          <a:pPr marL="114300" lvl="1" indent="-114300" algn="l" defTabSz="533400">
            <a:lnSpc>
              <a:spcPct val="90000"/>
            </a:lnSpc>
            <a:spcBef>
              <a:spcPct val="0"/>
            </a:spcBef>
            <a:spcAft>
              <a:spcPct val="20000"/>
            </a:spcAft>
            <a:buChar char="•"/>
          </a:pPr>
          <a:r>
            <a:rPr lang="en-GB" sz="1200" kern="1200" dirty="0">
              <a:latin typeface="Arial" panose="020B0604020202020204" pitchFamily="34" charset="0"/>
              <a:cs typeface="Arial" panose="020B0604020202020204" pitchFamily="34" charset="0"/>
            </a:rPr>
            <a:t>confirmation of qualification(s) that apply (at least one, but include all that apply); </a:t>
          </a:r>
          <a:r>
            <a:rPr lang="en-GB" sz="1200" b="1" kern="1200" dirty="0">
              <a:latin typeface="Arial" panose="020B0604020202020204" pitchFamily="34" charset="0"/>
              <a:cs typeface="Arial" panose="020B0604020202020204" pitchFamily="34" charset="0"/>
            </a:rPr>
            <a:t>must match qualifications on Home address form</a:t>
          </a:r>
          <a:endParaRPr lang="en-US" sz="1200" kern="1200" dirty="0">
            <a:latin typeface="Arial" panose="020B0604020202020204" pitchFamily="34" charset="0"/>
            <a:cs typeface="Arial" panose="020B0604020202020204" pitchFamily="34" charset="0"/>
          </a:endParaRPr>
        </a:p>
        <a:p>
          <a:pPr marL="114300" lvl="1" indent="-114300" algn="l" defTabSz="533400">
            <a:lnSpc>
              <a:spcPct val="90000"/>
            </a:lnSpc>
            <a:spcBef>
              <a:spcPct val="0"/>
            </a:spcBef>
            <a:spcAft>
              <a:spcPct val="20000"/>
            </a:spcAft>
            <a:buChar char="•"/>
          </a:pPr>
          <a:endParaRPr lang="en-US" sz="1200" kern="1200" dirty="0">
            <a:latin typeface="Arial" panose="020B0604020202020204" pitchFamily="34" charset="0"/>
            <a:cs typeface="Arial" panose="020B0604020202020204" pitchFamily="34" charset="0"/>
          </a:endParaRPr>
        </a:p>
        <a:p>
          <a:pPr marL="114300" lvl="1" indent="-114300" algn="l" defTabSz="533400">
            <a:lnSpc>
              <a:spcPct val="90000"/>
            </a:lnSpc>
            <a:spcBef>
              <a:spcPct val="0"/>
            </a:spcBef>
            <a:spcAft>
              <a:spcPct val="20000"/>
            </a:spcAft>
            <a:buChar char="•"/>
          </a:pPr>
          <a:r>
            <a:rPr lang="en-GB" sz="1200" kern="1200" dirty="0">
              <a:latin typeface="Arial" panose="020B0604020202020204" pitchFamily="34" charset="0"/>
              <a:cs typeface="Arial" panose="020B0604020202020204" pitchFamily="34" charset="0"/>
            </a:rPr>
            <a:t>candidate’s date of birth</a:t>
          </a:r>
          <a:endParaRPr lang="en-US" sz="1200" kern="1200" dirty="0">
            <a:latin typeface="Arial" panose="020B0604020202020204" pitchFamily="34" charset="0"/>
            <a:cs typeface="Arial" panose="020B0604020202020204" pitchFamily="34" charset="0"/>
          </a:endParaRPr>
        </a:p>
        <a:p>
          <a:pPr marL="114300" lvl="1" indent="-114300" algn="l" defTabSz="533400">
            <a:lnSpc>
              <a:spcPct val="90000"/>
            </a:lnSpc>
            <a:spcBef>
              <a:spcPct val="0"/>
            </a:spcBef>
            <a:spcAft>
              <a:spcPct val="20000"/>
            </a:spcAft>
            <a:buChar char="•"/>
          </a:pPr>
          <a:endParaRPr lang="en-US" sz="1200" kern="1200" dirty="0">
            <a:latin typeface="Arial" panose="020B0604020202020204" pitchFamily="34" charset="0"/>
            <a:cs typeface="Arial" panose="020B0604020202020204" pitchFamily="34" charset="0"/>
          </a:endParaRPr>
        </a:p>
        <a:p>
          <a:pPr marL="114300" lvl="1" indent="-114300" algn="l" defTabSz="533400">
            <a:lnSpc>
              <a:spcPct val="90000"/>
            </a:lnSpc>
            <a:spcBef>
              <a:spcPct val="0"/>
            </a:spcBef>
            <a:spcAft>
              <a:spcPct val="20000"/>
            </a:spcAft>
            <a:buChar char="•"/>
          </a:pPr>
          <a:r>
            <a:rPr lang="en-GB" sz="1200" kern="1200" dirty="0">
              <a:latin typeface="Arial" panose="020B0604020202020204" pitchFamily="34" charset="0"/>
              <a:cs typeface="Arial" panose="020B0604020202020204" pitchFamily="34" charset="0"/>
            </a:rPr>
            <a:t>candidate’s signature</a:t>
          </a:r>
          <a:endParaRPr lang="en-US" sz="1200" kern="1200" dirty="0">
            <a:latin typeface="Arial" panose="020B0604020202020204" pitchFamily="34" charset="0"/>
            <a:cs typeface="Arial" panose="020B0604020202020204" pitchFamily="34" charset="0"/>
          </a:endParaRPr>
        </a:p>
        <a:p>
          <a:pPr marL="114300" lvl="1" indent="-114300" algn="l" defTabSz="533400">
            <a:lnSpc>
              <a:spcPct val="90000"/>
            </a:lnSpc>
            <a:spcBef>
              <a:spcPct val="0"/>
            </a:spcBef>
            <a:spcAft>
              <a:spcPct val="20000"/>
            </a:spcAft>
            <a:buChar char="•"/>
          </a:pPr>
          <a:endParaRPr lang="en-US" sz="1200" kern="1200" dirty="0">
            <a:latin typeface="Arial" panose="020B0604020202020204" pitchFamily="34" charset="0"/>
            <a:cs typeface="Arial" panose="020B0604020202020204" pitchFamily="34" charset="0"/>
          </a:endParaRPr>
        </a:p>
        <a:p>
          <a:pPr marL="114300" lvl="1" indent="-114300" algn="l" defTabSz="533400">
            <a:lnSpc>
              <a:spcPct val="90000"/>
            </a:lnSpc>
            <a:spcBef>
              <a:spcPct val="0"/>
            </a:spcBef>
            <a:spcAft>
              <a:spcPct val="20000"/>
            </a:spcAft>
            <a:buChar char="•"/>
          </a:pPr>
          <a:r>
            <a:rPr lang="en-GB" sz="1200" kern="1200" dirty="0">
              <a:latin typeface="Arial" panose="020B0604020202020204" pitchFamily="34" charset="0"/>
              <a:cs typeface="Arial" panose="020B0604020202020204" pitchFamily="34" charset="0"/>
            </a:rPr>
            <a:t>date of consent (not earlier than 4 March)</a:t>
          </a:r>
          <a:endParaRPr lang="en-US" sz="1200" kern="1200" dirty="0">
            <a:latin typeface="Arial" panose="020B0604020202020204" pitchFamily="34" charset="0"/>
            <a:cs typeface="Arial" panose="020B0604020202020204" pitchFamily="34" charset="0"/>
          </a:endParaRPr>
        </a:p>
        <a:p>
          <a:pPr marL="114300" lvl="1" indent="-114300" algn="l" defTabSz="533400">
            <a:lnSpc>
              <a:spcPct val="90000"/>
            </a:lnSpc>
            <a:spcBef>
              <a:spcPct val="0"/>
            </a:spcBef>
            <a:spcAft>
              <a:spcPct val="20000"/>
            </a:spcAft>
            <a:buChar char="•"/>
          </a:pPr>
          <a:endParaRPr lang="en-US" sz="1200" kern="1200" dirty="0">
            <a:latin typeface="Arial" panose="020B0604020202020204" pitchFamily="34" charset="0"/>
            <a:cs typeface="Arial" panose="020B0604020202020204" pitchFamily="34" charset="0"/>
          </a:endParaRPr>
        </a:p>
        <a:p>
          <a:pPr marL="114300" lvl="1" indent="-114300" algn="l" defTabSz="533400">
            <a:lnSpc>
              <a:spcPct val="90000"/>
            </a:lnSpc>
            <a:spcBef>
              <a:spcPct val="0"/>
            </a:spcBef>
            <a:spcAft>
              <a:spcPct val="20000"/>
            </a:spcAft>
            <a:buChar char="•"/>
          </a:pPr>
          <a:r>
            <a:rPr lang="en-GB" sz="1200" kern="1200" dirty="0">
              <a:latin typeface="Arial" panose="020B0604020202020204" pitchFamily="34" charset="0"/>
              <a:cs typeface="Arial" panose="020B0604020202020204" pitchFamily="34" charset="0"/>
            </a:rPr>
            <a:t>name of witness in full</a:t>
          </a:r>
          <a:endParaRPr lang="en-US" sz="1200" kern="1200" dirty="0">
            <a:latin typeface="Arial" panose="020B0604020202020204" pitchFamily="34" charset="0"/>
            <a:cs typeface="Arial" panose="020B0604020202020204" pitchFamily="34" charset="0"/>
          </a:endParaRPr>
        </a:p>
        <a:p>
          <a:pPr marL="114300" lvl="1" indent="-114300" algn="l" defTabSz="533400">
            <a:lnSpc>
              <a:spcPct val="90000"/>
            </a:lnSpc>
            <a:spcBef>
              <a:spcPct val="0"/>
            </a:spcBef>
            <a:spcAft>
              <a:spcPct val="20000"/>
            </a:spcAft>
            <a:buChar char="•"/>
          </a:pPr>
          <a:endParaRPr lang="en-US" sz="1200" kern="1200" dirty="0">
            <a:latin typeface="Arial" panose="020B0604020202020204" pitchFamily="34" charset="0"/>
            <a:cs typeface="Arial" panose="020B0604020202020204" pitchFamily="34" charset="0"/>
          </a:endParaRPr>
        </a:p>
        <a:p>
          <a:pPr marL="114300" lvl="1" indent="-114300" algn="l" defTabSz="533400">
            <a:lnSpc>
              <a:spcPct val="90000"/>
            </a:lnSpc>
            <a:spcBef>
              <a:spcPct val="0"/>
            </a:spcBef>
            <a:spcAft>
              <a:spcPct val="20000"/>
            </a:spcAft>
            <a:buChar char="•"/>
          </a:pPr>
          <a:r>
            <a:rPr lang="en-GB" sz="1200" kern="1200" dirty="0">
              <a:latin typeface="Arial" panose="020B0604020202020204" pitchFamily="34" charset="0"/>
              <a:cs typeface="Arial" panose="020B0604020202020204" pitchFamily="34" charset="0"/>
            </a:rPr>
            <a:t>signature of witness</a:t>
          </a:r>
          <a:endParaRPr lang="en-US" sz="1200" kern="1200" dirty="0">
            <a:latin typeface="Arial" panose="020B0604020202020204" pitchFamily="34" charset="0"/>
            <a:cs typeface="Arial" panose="020B0604020202020204" pitchFamily="34" charset="0"/>
          </a:endParaRPr>
        </a:p>
      </dsp:txBody>
      <dsp:txXfrm>
        <a:off x="0" y="486412"/>
        <a:ext cx="4672008" cy="363285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5E2185-39C1-45FC-A355-7127EB251BED}">
      <dsp:nvSpPr>
        <dsp:cNvPr id="0" name=""/>
        <dsp:cNvSpPr/>
      </dsp:nvSpPr>
      <dsp:spPr>
        <a:xfrm>
          <a:off x="0" y="793090"/>
          <a:ext cx="3031865" cy="19252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82BACC-1CAD-40FE-AA29-890207B51DE4}">
      <dsp:nvSpPr>
        <dsp:cNvPr id="0" name=""/>
        <dsp:cNvSpPr/>
      </dsp:nvSpPr>
      <dsp:spPr>
        <a:xfrm>
          <a:off x="336873" y="1113120"/>
          <a:ext cx="3031865" cy="192523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Statement of persons nominated</a:t>
          </a:r>
        </a:p>
        <a:p>
          <a:pPr marL="0" lvl="0" indent="0" algn="ctr"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published on 5 April</a:t>
          </a:r>
          <a:endParaRPr lang="en-US" sz="2000" kern="1200" dirty="0">
            <a:latin typeface="Arial" panose="020B0604020202020204" pitchFamily="34" charset="0"/>
            <a:cs typeface="Arial" panose="020B0604020202020204" pitchFamily="34" charset="0"/>
          </a:endParaRPr>
        </a:p>
      </dsp:txBody>
      <dsp:txXfrm>
        <a:off x="393261" y="1169508"/>
        <a:ext cx="2919089" cy="1812458"/>
      </dsp:txXfrm>
    </dsp:sp>
    <dsp:sp modelId="{F034620E-4186-41C6-86E4-5A8E9BD1E48C}">
      <dsp:nvSpPr>
        <dsp:cNvPr id="0" name=""/>
        <dsp:cNvSpPr/>
      </dsp:nvSpPr>
      <dsp:spPr>
        <a:xfrm>
          <a:off x="3705612" y="793090"/>
          <a:ext cx="3031865" cy="19252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2662EB-0F58-40AF-A16B-448D62652769}">
      <dsp:nvSpPr>
        <dsp:cNvPr id="0" name=""/>
        <dsp:cNvSpPr/>
      </dsp:nvSpPr>
      <dsp:spPr>
        <a:xfrm>
          <a:off x="4042486" y="1113120"/>
          <a:ext cx="3031865" cy="192523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Notice of uncontested elections</a:t>
          </a:r>
        </a:p>
        <a:p>
          <a:pPr marL="0" lvl="0" indent="0" algn="ctr"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published on 5 April</a:t>
          </a:r>
          <a:endParaRPr lang="en-US" sz="2000" kern="1200" dirty="0">
            <a:latin typeface="Arial" panose="020B0604020202020204" pitchFamily="34" charset="0"/>
            <a:cs typeface="Arial" panose="020B0604020202020204" pitchFamily="34" charset="0"/>
          </a:endParaRPr>
        </a:p>
      </dsp:txBody>
      <dsp:txXfrm>
        <a:off x="4098874" y="1169508"/>
        <a:ext cx="2919089" cy="1812458"/>
      </dsp:txXfrm>
    </dsp:sp>
    <dsp:sp modelId="{E9FFD2E8-D21E-4905-A98F-52A291EE2947}">
      <dsp:nvSpPr>
        <dsp:cNvPr id="0" name=""/>
        <dsp:cNvSpPr/>
      </dsp:nvSpPr>
      <dsp:spPr>
        <a:xfrm>
          <a:off x="7411225" y="793090"/>
          <a:ext cx="3031865" cy="19252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3261C6-0216-466F-92C1-054E87C9DE26}">
      <dsp:nvSpPr>
        <dsp:cNvPr id="0" name=""/>
        <dsp:cNvSpPr/>
      </dsp:nvSpPr>
      <dsp:spPr>
        <a:xfrm>
          <a:off x="7748099" y="1113120"/>
          <a:ext cx="3031865" cy="192523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Briefing for candidates in contested areas</a:t>
          </a:r>
        </a:p>
        <a:p>
          <a:pPr marL="0" lvl="0" indent="0" algn="ctr"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(date TBC)</a:t>
          </a:r>
          <a:endParaRPr lang="en-US" sz="2000" kern="1200" dirty="0">
            <a:latin typeface="Arial" panose="020B0604020202020204" pitchFamily="34" charset="0"/>
            <a:cs typeface="Arial" panose="020B0604020202020204" pitchFamily="34" charset="0"/>
          </a:endParaRPr>
        </a:p>
      </dsp:txBody>
      <dsp:txXfrm>
        <a:off x="7804487" y="1169508"/>
        <a:ext cx="2919089" cy="181245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5C8D3EF-ECD7-46CA-AC64-B22BC1ADE968}" type="datetimeFigureOut">
              <a:rPr lang="en-GB" smtClean="0"/>
              <a:t>17/03/2023</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9DB86CB-2ACA-4EEC-BE71-35914E90C5B7}" type="slidenum">
              <a:rPr lang="en-GB" smtClean="0"/>
              <a:t>‹#›</a:t>
            </a:fld>
            <a:endParaRPr lang="en-GB"/>
          </a:p>
        </p:txBody>
      </p:sp>
    </p:spTree>
    <p:extLst>
      <p:ext uri="{BB962C8B-B14F-4D97-AF65-F5344CB8AC3E}">
        <p14:creationId xmlns:p14="http://schemas.microsoft.com/office/powerpoint/2010/main" val="2060244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AC0DD-76D6-35E0-0C6D-3F6A1694F39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15B7627C-4694-4BCB-1953-AD1FECEAD2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14D515BC-26DC-7B71-84C2-009160E8BADB}"/>
              </a:ext>
            </a:extLst>
          </p:cNvPr>
          <p:cNvSpPr>
            <a:spLocks noGrp="1"/>
          </p:cNvSpPr>
          <p:nvPr>
            <p:ph type="dt" sz="half" idx="10"/>
          </p:nvPr>
        </p:nvSpPr>
        <p:spPr/>
        <p:txBody>
          <a:bodyPr/>
          <a:lstStyle/>
          <a:p>
            <a:fld id="{7237420E-FDDC-4D35-A237-134394BA4DC0}" type="datetimeFigureOut">
              <a:rPr lang="en-GB" smtClean="0"/>
              <a:t>17/03/2023</a:t>
            </a:fld>
            <a:endParaRPr lang="en-GB"/>
          </a:p>
        </p:txBody>
      </p:sp>
      <p:sp>
        <p:nvSpPr>
          <p:cNvPr id="5" name="Footer Placeholder 4">
            <a:extLst>
              <a:ext uri="{FF2B5EF4-FFF2-40B4-BE49-F238E27FC236}">
                <a16:creationId xmlns:a16="http://schemas.microsoft.com/office/drawing/2014/main" id="{6A56EEDF-B78A-ACCF-837A-98A7C09D8C8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155B099-DC13-453D-AD49-4B24D3F2E2D1}"/>
              </a:ext>
            </a:extLst>
          </p:cNvPr>
          <p:cNvSpPr>
            <a:spLocks noGrp="1"/>
          </p:cNvSpPr>
          <p:nvPr>
            <p:ph type="sldNum" sz="quarter" idx="12"/>
          </p:nvPr>
        </p:nvSpPr>
        <p:spPr/>
        <p:txBody>
          <a:bodyPr/>
          <a:lstStyle/>
          <a:p>
            <a:fld id="{D946ED36-69DC-423D-A141-FD974DF43FDF}" type="slidenum">
              <a:rPr lang="en-GB" smtClean="0"/>
              <a:t>‹#›</a:t>
            </a:fld>
            <a:endParaRPr lang="en-GB"/>
          </a:p>
        </p:txBody>
      </p:sp>
    </p:spTree>
    <p:extLst>
      <p:ext uri="{BB962C8B-B14F-4D97-AF65-F5344CB8AC3E}">
        <p14:creationId xmlns:p14="http://schemas.microsoft.com/office/powerpoint/2010/main" val="3028952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7C357-8FB2-F8F9-7AE9-D7A234EA8B1C}"/>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F12205B9-5B52-12AD-46DE-9BFAA065EC5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F3F47FA-2DFC-6F2E-D5E1-D7C8CE00F825}"/>
              </a:ext>
            </a:extLst>
          </p:cNvPr>
          <p:cNvSpPr>
            <a:spLocks noGrp="1"/>
          </p:cNvSpPr>
          <p:nvPr>
            <p:ph type="dt" sz="half" idx="10"/>
          </p:nvPr>
        </p:nvSpPr>
        <p:spPr/>
        <p:txBody>
          <a:bodyPr/>
          <a:lstStyle/>
          <a:p>
            <a:fld id="{7237420E-FDDC-4D35-A237-134394BA4DC0}" type="datetimeFigureOut">
              <a:rPr lang="en-GB" smtClean="0"/>
              <a:t>17/03/2023</a:t>
            </a:fld>
            <a:endParaRPr lang="en-GB"/>
          </a:p>
        </p:txBody>
      </p:sp>
      <p:sp>
        <p:nvSpPr>
          <p:cNvPr id="5" name="Footer Placeholder 4">
            <a:extLst>
              <a:ext uri="{FF2B5EF4-FFF2-40B4-BE49-F238E27FC236}">
                <a16:creationId xmlns:a16="http://schemas.microsoft.com/office/drawing/2014/main" id="{A5920A85-7CDA-747D-1F94-12AE38DAB9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A6AE6F4-007E-D08D-8AA4-2CEBCC2AD8EA}"/>
              </a:ext>
            </a:extLst>
          </p:cNvPr>
          <p:cNvSpPr>
            <a:spLocks noGrp="1"/>
          </p:cNvSpPr>
          <p:nvPr>
            <p:ph type="sldNum" sz="quarter" idx="12"/>
          </p:nvPr>
        </p:nvSpPr>
        <p:spPr/>
        <p:txBody>
          <a:bodyPr/>
          <a:lstStyle/>
          <a:p>
            <a:fld id="{D946ED36-69DC-423D-A141-FD974DF43FDF}" type="slidenum">
              <a:rPr lang="en-GB" smtClean="0"/>
              <a:t>‹#›</a:t>
            </a:fld>
            <a:endParaRPr lang="en-GB"/>
          </a:p>
        </p:txBody>
      </p:sp>
    </p:spTree>
    <p:extLst>
      <p:ext uri="{BB962C8B-B14F-4D97-AF65-F5344CB8AC3E}">
        <p14:creationId xmlns:p14="http://schemas.microsoft.com/office/powerpoint/2010/main" val="1100598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336C22E-F9D7-520C-C98C-93AD6A137573}"/>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48DF15F2-59BF-C5DE-7EA2-6C75EC3FEE6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750D665-9365-8591-D768-F71D3EA1E4FA}"/>
              </a:ext>
            </a:extLst>
          </p:cNvPr>
          <p:cNvSpPr>
            <a:spLocks noGrp="1"/>
          </p:cNvSpPr>
          <p:nvPr>
            <p:ph type="dt" sz="half" idx="10"/>
          </p:nvPr>
        </p:nvSpPr>
        <p:spPr/>
        <p:txBody>
          <a:bodyPr/>
          <a:lstStyle/>
          <a:p>
            <a:fld id="{7237420E-FDDC-4D35-A237-134394BA4DC0}" type="datetimeFigureOut">
              <a:rPr lang="en-GB" smtClean="0"/>
              <a:t>17/03/2023</a:t>
            </a:fld>
            <a:endParaRPr lang="en-GB"/>
          </a:p>
        </p:txBody>
      </p:sp>
      <p:sp>
        <p:nvSpPr>
          <p:cNvPr id="5" name="Footer Placeholder 4">
            <a:extLst>
              <a:ext uri="{FF2B5EF4-FFF2-40B4-BE49-F238E27FC236}">
                <a16:creationId xmlns:a16="http://schemas.microsoft.com/office/drawing/2014/main" id="{7AE9FF2C-CE89-03F0-A2BB-02A47477D20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09372CD-8082-5352-237D-7CA575A2BFD5}"/>
              </a:ext>
            </a:extLst>
          </p:cNvPr>
          <p:cNvSpPr>
            <a:spLocks noGrp="1"/>
          </p:cNvSpPr>
          <p:nvPr>
            <p:ph type="sldNum" sz="quarter" idx="12"/>
          </p:nvPr>
        </p:nvSpPr>
        <p:spPr/>
        <p:txBody>
          <a:bodyPr/>
          <a:lstStyle/>
          <a:p>
            <a:fld id="{D946ED36-69DC-423D-A141-FD974DF43FDF}" type="slidenum">
              <a:rPr lang="en-GB" smtClean="0"/>
              <a:t>‹#›</a:t>
            </a:fld>
            <a:endParaRPr lang="en-GB"/>
          </a:p>
        </p:txBody>
      </p:sp>
    </p:spTree>
    <p:extLst>
      <p:ext uri="{BB962C8B-B14F-4D97-AF65-F5344CB8AC3E}">
        <p14:creationId xmlns:p14="http://schemas.microsoft.com/office/powerpoint/2010/main" val="9402219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C324D40-A2C8-4993-A40D-6F5EE59A12FC}"/>
              </a:ext>
            </a:extLst>
          </p:cNvPr>
          <p:cNvSpPr>
            <a:spLocks noGrp="1"/>
          </p:cNvSpPr>
          <p:nvPr>
            <p:ph type="body" sz="quarter" idx="10" hasCustomPrompt="1"/>
          </p:nvPr>
        </p:nvSpPr>
        <p:spPr>
          <a:xfrm>
            <a:off x="3510756" y="4988012"/>
            <a:ext cx="5170488" cy="814387"/>
          </a:xfrm>
          <a:prstGeom prst="rect">
            <a:avLst/>
          </a:prstGeom>
        </p:spPr>
        <p:txBody>
          <a:bodyPr/>
          <a:lstStyle>
            <a:lvl1pPr marL="0" indent="0" algn="ctr">
              <a:buNone/>
              <a:defRPr>
                <a:solidFill>
                  <a:schemeClr val="bg1"/>
                </a:solidFill>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INSERT POWERPOINT TITLE</a:t>
            </a:r>
          </a:p>
          <a:p>
            <a:pPr lvl="0"/>
            <a:r>
              <a:rPr lang="en-US" dirty="0"/>
              <a:t>DATE</a:t>
            </a:r>
          </a:p>
        </p:txBody>
      </p:sp>
    </p:spTree>
    <p:extLst>
      <p:ext uri="{BB962C8B-B14F-4D97-AF65-F5344CB8AC3E}">
        <p14:creationId xmlns:p14="http://schemas.microsoft.com/office/powerpoint/2010/main" val="5480092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447B0E6-9052-EE42-AE8C-7B5DD17A6F2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 Placeholder 3">
            <a:extLst>
              <a:ext uri="{FF2B5EF4-FFF2-40B4-BE49-F238E27FC236}">
                <a16:creationId xmlns:a16="http://schemas.microsoft.com/office/drawing/2014/main" id="{B8C43A1C-015C-43A1-911F-4565773981D8}"/>
              </a:ext>
            </a:extLst>
          </p:cNvPr>
          <p:cNvSpPr>
            <a:spLocks noGrp="1"/>
          </p:cNvSpPr>
          <p:nvPr>
            <p:ph type="body" sz="quarter" idx="10"/>
          </p:nvPr>
        </p:nvSpPr>
        <p:spPr>
          <a:xfrm>
            <a:off x="865188" y="1753567"/>
            <a:ext cx="9934575" cy="46228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Text Placeholder 4">
            <a:extLst>
              <a:ext uri="{FF2B5EF4-FFF2-40B4-BE49-F238E27FC236}">
                <a16:creationId xmlns:a16="http://schemas.microsoft.com/office/drawing/2014/main" id="{2514997A-FA21-4DF2-B4D7-5616905D7A26}"/>
              </a:ext>
            </a:extLst>
          </p:cNvPr>
          <p:cNvSpPr>
            <a:spLocks noGrp="1"/>
          </p:cNvSpPr>
          <p:nvPr>
            <p:ph type="body" sz="quarter" idx="11" hasCustomPrompt="1"/>
          </p:nvPr>
        </p:nvSpPr>
        <p:spPr>
          <a:xfrm>
            <a:off x="865188" y="839788"/>
            <a:ext cx="8412162" cy="565150"/>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pPr lvl="0"/>
            <a:r>
              <a:rPr lang="en-US" dirty="0"/>
              <a:t>Insert Title Here</a:t>
            </a:r>
          </a:p>
        </p:txBody>
      </p:sp>
    </p:spTree>
    <p:extLst>
      <p:ext uri="{BB962C8B-B14F-4D97-AF65-F5344CB8AC3E}">
        <p14:creationId xmlns:p14="http://schemas.microsoft.com/office/powerpoint/2010/main" val="37875150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447B0E6-9052-EE42-AE8C-7B5DD17A6F2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B6B10E10-98C9-4098-9CAE-3F51E1E1B915}"/>
              </a:ext>
            </a:extLst>
          </p:cNvPr>
          <p:cNvSpPr>
            <a:spLocks noGrp="1"/>
          </p:cNvSpPr>
          <p:nvPr>
            <p:ph sz="quarter" idx="10"/>
          </p:nvPr>
        </p:nvSpPr>
        <p:spPr>
          <a:xfrm>
            <a:off x="865188" y="1736090"/>
            <a:ext cx="10631488" cy="46561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a:extLst>
              <a:ext uri="{FF2B5EF4-FFF2-40B4-BE49-F238E27FC236}">
                <a16:creationId xmlns:a16="http://schemas.microsoft.com/office/drawing/2014/main" id="{FA6913D0-79E9-4C66-A5DA-E8A4C0D373AD}"/>
              </a:ext>
            </a:extLst>
          </p:cNvPr>
          <p:cNvSpPr>
            <a:spLocks noGrp="1"/>
          </p:cNvSpPr>
          <p:nvPr>
            <p:ph type="body" sz="quarter" idx="11" hasCustomPrompt="1"/>
          </p:nvPr>
        </p:nvSpPr>
        <p:spPr>
          <a:xfrm>
            <a:off x="865188" y="839788"/>
            <a:ext cx="8412162" cy="565150"/>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pPr lvl="0"/>
            <a:r>
              <a:rPr lang="en-US" dirty="0"/>
              <a:t>Insert Title Here</a:t>
            </a:r>
          </a:p>
        </p:txBody>
      </p:sp>
    </p:spTree>
    <p:extLst>
      <p:ext uri="{BB962C8B-B14F-4D97-AF65-F5344CB8AC3E}">
        <p14:creationId xmlns:p14="http://schemas.microsoft.com/office/powerpoint/2010/main" val="38250082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447B0E6-9052-EE42-AE8C-7B5DD17A6F2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1B905948-D125-4AAA-AD7B-90A7CE220A40}"/>
              </a:ext>
            </a:extLst>
          </p:cNvPr>
          <p:cNvSpPr>
            <a:spLocks noGrp="1"/>
          </p:cNvSpPr>
          <p:nvPr>
            <p:ph sz="quarter" idx="10"/>
          </p:nvPr>
        </p:nvSpPr>
        <p:spPr>
          <a:xfrm>
            <a:off x="865188" y="1737403"/>
            <a:ext cx="9899969" cy="4788131"/>
          </a:xfrm>
          <a:prstGeom prst="rect">
            <a:avLst/>
          </a:prstGeom>
        </p:spPr>
        <p:txBody>
          <a:bodyPr/>
          <a:lstStyle>
            <a:lvl1pPr marL="0" indent="0">
              <a:buNone/>
              <a:defRPr>
                <a:latin typeface="Arial" panose="020B0604020202020204" pitchFamily="34" charset="0"/>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Text Placeholder 4">
            <a:extLst>
              <a:ext uri="{FF2B5EF4-FFF2-40B4-BE49-F238E27FC236}">
                <a16:creationId xmlns:a16="http://schemas.microsoft.com/office/drawing/2014/main" id="{B8F9697F-350B-4DCD-BA39-37D824536E92}"/>
              </a:ext>
            </a:extLst>
          </p:cNvPr>
          <p:cNvSpPr>
            <a:spLocks noGrp="1"/>
          </p:cNvSpPr>
          <p:nvPr>
            <p:ph type="body" sz="quarter" idx="11" hasCustomPrompt="1"/>
          </p:nvPr>
        </p:nvSpPr>
        <p:spPr>
          <a:xfrm>
            <a:off x="865188" y="839788"/>
            <a:ext cx="8412162" cy="565150"/>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pPr lvl="0"/>
            <a:r>
              <a:rPr lang="en-US" dirty="0"/>
              <a:t>Insert Title Here</a:t>
            </a:r>
          </a:p>
        </p:txBody>
      </p:sp>
    </p:spTree>
    <p:extLst>
      <p:ext uri="{BB962C8B-B14F-4D97-AF65-F5344CB8AC3E}">
        <p14:creationId xmlns:p14="http://schemas.microsoft.com/office/powerpoint/2010/main" val="9134706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62EDC1-9487-45A0-B875-431CD3385D11}"/>
              </a:ext>
            </a:extLst>
          </p:cNvPr>
          <p:cNvSpPr>
            <a:spLocks noChangeAspect="1"/>
          </p:cNvSpPr>
          <p:nvPr userDrawn="1"/>
        </p:nvSpPr>
        <p:spPr>
          <a:xfrm>
            <a:off x="4123113" y="2252749"/>
            <a:ext cx="4314305" cy="2568633"/>
          </a:xfrm>
          <a:prstGeom prst="rect">
            <a:avLst/>
          </a:prstGeom>
          <a:solidFill>
            <a:srgbClr val="009FE3"/>
          </a:solidFill>
          <a:ln>
            <a:solidFill>
              <a:srgbClr val="009F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9750BC9D-AAF4-47A0-AF29-E4CF714C6040}"/>
              </a:ext>
            </a:extLst>
          </p:cNvPr>
          <p:cNvSpPr>
            <a:spLocks noGrp="1"/>
          </p:cNvSpPr>
          <p:nvPr>
            <p:ph type="body" sz="quarter" idx="10" hasCustomPrompt="1"/>
          </p:nvPr>
        </p:nvSpPr>
        <p:spPr>
          <a:xfrm>
            <a:off x="3676780" y="2838666"/>
            <a:ext cx="4838440" cy="1180667"/>
          </a:xfrm>
          <a:prstGeom prst="rect">
            <a:avLst/>
          </a:prstGeom>
        </p:spPr>
        <p:txBody>
          <a:bodyPr/>
          <a:lstStyle>
            <a:lvl1pPr marL="0" indent="0">
              <a:buNone/>
              <a:defRPr sz="3600" b="1">
                <a:solidFill>
                  <a:schemeClr val="bg1"/>
                </a:solidFill>
                <a:latin typeface="Arial" panose="020B0604020202020204" pitchFamily="34" charset="0"/>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en-US" dirty="0"/>
              <a:t>INSERT CTA OR TITLE HERE</a:t>
            </a:r>
            <a:endParaRPr lang="en-GB" dirty="0"/>
          </a:p>
        </p:txBody>
      </p:sp>
    </p:spTree>
    <p:extLst>
      <p:ext uri="{BB962C8B-B14F-4D97-AF65-F5344CB8AC3E}">
        <p14:creationId xmlns:p14="http://schemas.microsoft.com/office/powerpoint/2010/main" val="12187223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447B0E6-9052-EE42-AE8C-7B5DD17A6F2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 Placeholder 5">
            <a:extLst>
              <a:ext uri="{FF2B5EF4-FFF2-40B4-BE49-F238E27FC236}">
                <a16:creationId xmlns:a16="http://schemas.microsoft.com/office/drawing/2014/main" id="{2B12627C-3BB5-43B8-920B-306D3654558D}"/>
              </a:ext>
            </a:extLst>
          </p:cNvPr>
          <p:cNvSpPr>
            <a:spLocks noGrp="1"/>
          </p:cNvSpPr>
          <p:nvPr>
            <p:ph type="body" sz="quarter" idx="11"/>
          </p:nvPr>
        </p:nvSpPr>
        <p:spPr>
          <a:xfrm>
            <a:off x="7000038" y="2261926"/>
            <a:ext cx="4468812" cy="4397375"/>
          </a:xfrm>
          <a:prstGeom prst="rect">
            <a:avLst/>
          </a:prstGeom>
        </p:spPr>
        <p:txBody>
          <a:bodyPr/>
          <a:lstStyle>
            <a:lvl1pPr marL="0" indent="0">
              <a:buNone/>
              <a:defRPr>
                <a:latin typeface="Arial" panose="020B0604020202020204" pitchFamily="34" charset="0"/>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Rectangle 8">
            <a:extLst>
              <a:ext uri="{FF2B5EF4-FFF2-40B4-BE49-F238E27FC236}">
                <a16:creationId xmlns:a16="http://schemas.microsoft.com/office/drawing/2014/main" id="{729A8A21-6FD8-4FAD-A900-C7A9A5EF64A8}"/>
              </a:ext>
            </a:extLst>
          </p:cNvPr>
          <p:cNvSpPr/>
          <p:nvPr userDrawn="1"/>
        </p:nvSpPr>
        <p:spPr>
          <a:xfrm>
            <a:off x="0" y="0"/>
            <a:ext cx="6242858"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Picture Placeholder 3">
            <a:extLst>
              <a:ext uri="{FF2B5EF4-FFF2-40B4-BE49-F238E27FC236}">
                <a16:creationId xmlns:a16="http://schemas.microsoft.com/office/drawing/2014/main" id="{BDF69206-2BD3-499F-BCCB-233BA90ACBC2}"/>
              </a:ext>
            </a:extLst>
          </p:cNvPr>
          <p:cNvSpPr>
            <a:spLocks noGrp="1"/>
          </p:cNvSpPr>
          <p:nvPr>
            <p:ph type="pic" sz="quarter" idx="10"/>
          </p:nvPr>
        </p:nvSpPr>
        <p:spPr>
          <a:xfrm>
            <a:off x="0" y="0"/>
            <a:ext cx="6242858" cy="6858000"/>
          </a:xfrm>
          <a:prstGeom prst="rect">
            <a:avLst/>
          </a:prstGeom>
        </p:spPr>
        <p:txBody>
          <a:bodyPr/>
          <a:lstStyle/>
          <a:p>
            <a:endParaRPr lang="en-GB"/>
          </a:p>
        </p:txBody>
      </p:sp>
      <p:sp>
        <p:nvSpPr>
          <p:cNvPr id="11" name="Text Placeholder 5">
            <a:extLst>
              <a:ext uri="{FF2B5EF4-FFF2-40B4-BE49-F238E27FC236}">
                <a16:creationId xmlns:a16="http://schemas.microsoft.com/office/drawing/2014/main" id="{73B01BB8-ADAE-42BA-976E-F67590F60D69}"/>
              </a:ext>
            </a:extLst>
          </p:cNvPr>
          <p:cNvSpPr>
            <a:spLocks noGrp="1"/>
          </p:cNvSpPr>
          <p:nvPr>
            <p:ph type="body" sz="quarter" idx="12" hasCustomPrompt="1"/>
          </p:nvPr>
        </p:nvSpPr>
        <p:spPr>
          <a:xfrm>
            <a:off x="7000038" y="1350297"/>
            <a:ext cx="4468812" cy="603194"/>
          </a:xfrm>
          <a:prstGeom prst="rect">
            <a:avLst/>
          </a:prstGeom>
        </p:spPr>
        <p:txBody>
          <a:bodyPr/>
          <a:lstStyle>
            <a:lvl1pPr marL="0" indent="0">
              <a:buNone/>
              <a:defRPr>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Title Here</a:t>
            </a:r>
          </a:p>
        </p:txBody>
      </p:sp>
    </p:spTree>
    <p:extLst>
      <p:ext uri="{BB962C8B-B14F-4D97-AF65-F5344CB8AC3E}">
        <p14:creationId xmlns:p14="http://schemas.microsoft.com/office/powerpoint/2010/main" val="41523590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447B0E6-9052-EE42-AE8C-7B5DD17A6F2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0C937F93-AC29-420A-902C-32E880ABE90E}"/>
              </a:ext>
            </a:extLst>
          </p:cNvPr>
          <p:cNvSpPr txBox="1"/>
          <p:nvPr userDrawn="1"/>
        </p:nvSpPr>
        <p:spPr>
          <a:xfrm>
            <a:off x="1157437" y="2196959"/>
            <a:ext cx="10513632" cy="2677656"/>
          </a:xfrm>
          <a:prstGeom prst="rect">
            <a:avLst/>
          </a:prstGeom>
          <a:noFill/>
        </p:spPr>
        <p:txBody>
          <a:bodyPr wrap="square" rtlCol="0">
            <a:spAutoFit/>
          </a:bodyPr>
          <a:lstStyle/>
          <a:p>
            <a:pPr marL="571500" indent="-571500">
              <a:buFont typeface="Wingdings" panose="05000000000000000000" pitchFamily="2" charset="2"/>
              <a:buChar char="ü"/>
            </a:pPr>
            <a:r>
              <a:rPr lang="en-GB" sz="2800" b="1" dirty="0">
                <a:solidFill>
                  <a:srgbClr val="00B050"/>
                </a:solidFill>
                <a:latin typeface="Arial" panose="020B0604020202020204" pitchFamily="34" charset="0"/>
                <a:cs typeface="Arial" panose="020B0604020202020204" pitchFamily="34" charset="0"/>
              </a:rPr>
              <a:t>Keep your distance</a:t>
            </a:r>
          </a:p>
          <a:p>
            <a:pPr marL="571500" indent="-571500">
              <a:buFont typeface="Wingdings" panose="05000000000000000000" pitchFamily="2" charset="2"/>
              <a:buChar char="ü"/>
            </a:pPr>
            <a:endParaRPr lang="en-GB" sz="2800" b="1" dirty="0">
              <a:solidFill>
                <a:srgbClr val="00B050"/>
              </a:solidFill>
              <a:latin typeface="Arial" panose="020B0604020202020204" pitchFamily="34" charset="0"/>
              <a:cs typeface="Arial" panose="020B0604020202020204" pitchFamily="34" charset="0"/>
            </a:endParaRPr>
          </a:p>
          <a:p>
            <a:pPr marL="571500" indent="-571500">
              <a:buFont typeface="Wingdings" panose="05000000000000000000" pitchFamily="2" charset="2"/>
              <a:buChar char="ü"/>
            </a:pPr>
            <a:r>
              <a:rPr lang="en-GB" sz="2800" b="1" dirty="0">
                <a:solidFill>
                  <a:srgbClr val="00B050"/>
                </a:solidFill>
                <a:latin typeface="Arial" panose="020B0604020202020204" pitchFamily="34" charset="0"/>
                <a:cs typeface="Arial" panose="020B0604020202020204" pitchFamily="34" charset="0"/>
              </a:rPr>
              <a:t>Limit contact with other people</a:t>
            </a:r>
          </a:p>
          <a:p>
            <a:pPr marL="571500" indent="-571500">
              <a:buFont typeface="Wingdings" panose="05000000000000000000" pitchFamily="2" charset="2"/>
              <a:buChar char="ü"/>
            </a:pPr>
            <a:endParaRPr lang="en-GB" sz="2800" b="1" dirty="0">
              <a:solidFill>
                <a:srgbClr val="00B050"/>
              </a:solidFill>
              <a:latin typeface="Arial" panose="020B0604020202020204" pitchFamily="34" charset="0"/>
              <a:cs typeface="Arial" panose="020B0604020202020204" pitchFamily="34" charset="0"/>
            </a:endParaRPr>
          </a:p>
          <a:p>
            <a:pPr marL="571500" indent="-571500">
              <a:buFont typeface="Wingdings" panose="05000000000000000000" pitchFamily="2" charset="2"/>
              <a:buChar char="ü"/>
            </a:pPr>
            <a:r>
              <a:rPr lang="en-GB" sz="2800" b="1" dirty="0">
                <a:solidFill>
                  <a:srgbClr val="00B050"/>
                </a:solidFill>
                <a:latin typeface="Arial" panose="020B0604020202020204" pitchFamily="34" charset="0"/>
                <a:cs typeface="Arial" panose="020B0604020202020204" pitchFamily="34" charset="0"/>
              </a:rPr>
              <a:t>Wash your hands regularly</a:t>
            </a:r>
            <a:endParaRPr lang="en-GB" sz="2800" dirty="0">
              <a:solidFill>
                <a:srgbClr val="00B050"/>
              </a:solidFill>
              <a:latin typeface="Arial" panose="020B0604020202020204" pitchFamily="34" charset="0"/>
              <a:cs typeface="Arial" panose="020B0604020202020204" pitchFamily="34" charset="0"/>
            </a:endParaRPr>
          </a:p>
          <a:p>
            <a:endParaRPr lang="en-GB" sz="2800" dirty="0">
              <a:solidFill>
                <a:srgbClr val="00B05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4ABEC477-9ED2-4A4C-823C-F88682508CB2}"/>
              </a:ext>
            </a:extLst>
          </p:cNvPr>
          <p:cNvSpPr txBox="1"/>
          <p:nvPr userDrawn="1"/>
        </p:nvSpPr>
        <p:spPr>
          <a:xfrm>
            <a:off x="1157437" y="744537"/>
            <a:ext cx="8347587" cy="707886"/>
          </a:xfrm>
          <a:prstGeom prst="rect">
            <a:avLst/>
          </a:prstGeom>
          <a:noFill/>
        </p:spPr>
        <p:txBody>
          <a:bodyPr wrap="square" rtlCol="0">
            <a:spAutoFit/>
          </a:bodyPr>
          <a:lstStyle/>
          <a:p>
            <a:r>
              <a:rPr lang="en-GB" sz="4000" b="1" dirty="0">
                <a:solidFill>
                  <a:srgbClr val="00B050"/>
                </a:solidFill>
                <a:latin typeface="Arial" panose="020B0604020202020204" pitchFamily="34" charset="0"/>
                <a:cs typeface="Arial" panose="020B0604020202020204" pitchFamily="34" charset="0"/>
              </a:rPr>
              <a:t>Play your part</a:t>
            </a:r>
          </a:p>
        </p:txBody>
      </p:sp>
    </p:spTree>
    <p:extLst>
      <p:ext uri="{BB962C8B-B14F-4D97-AF65-F5344CB8AC3E}">
        <p14:creationId xmlns:p14="http://schemas.microsoft.com/office/powerpoint/2010/main" val="1725280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39FA9-448A-7478-92AD-91DEC7C080F8}"/>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9A2D27B4-6526-D1AD-2C8B-2F91B3481D0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1B03025-F92B-CBEE-BFF6-B1D3518E4186}"/>
              </a:ext>
            </a:extLst>
          </p:cNvPr>
          <p:cNvSpPr>
            <a:spLocks noGrp="1"/>
          </p:cNvSpPr>
          <p:nvPr>
            <p:ph type="dt" sz="half" idx="10"/>
          </p:nvPr>
        </p:nvSpPr>
        <p:spPr/>
        <p:txBody>
          <a:bodyPr/>
          <a:lstStyle/>
          <a:p>
            <a:fld id="{7237420E-FDDC-4D35-A237-134394BA4DC0}" type="datetimeFigureOut">
              <a:rPr lang="en-GB" smtClean="0"/>
              <a:t>17/03/2023</a:t>
            </a:fld>
            <a:endParaRPr lang="en-GB"/>
          </a:p>
        </p:txBody>
      </p:sp>
      <p:sp>
        <p:nvSpPr>
          <p:cNvPr id="5" name="Footer Placeholder 4">
            <a:extLst>
              <a:ext uri="{FF2B5EF4-FFF2-40B4-BE49-F238E27FC236}">
                <a16:creationId xmlns:a16="http://schemas.microsoft.com/office/drawing/2014/main" id="{B3B8BD35-1E76-0E3B-8D9F-9873C11088F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5F7A44B-1735-4E74-3132-3A77020572FB}"/>
              </a:ext>
            </a:extLst>
          </p:cNvPr>
          <p:cNvSpPr>
            <a:spLocks noGrp="1"/>
          </p:cNvSpPr>
          <p:nvPr>
            <p:ph type="sldNum" sz="quarter" idx="12"/>
          </p:nvPr>
        </p:nvSpPr>
        <p:spPr/>
        <p:txBody>
          <a:bodyPr/>
          <a:lstStyle/>
          <a:p>
            <a:fld id="{D946ED36-69DC-423D-A141-FD974DF43FDF}" type="slidenum">
              <a:rPr lang="en-GB" smtClean="0"/>
              <a:t>‹#›</a:t>
            </a:fld>
            <a:endParaRPr lang="en-GB"/>
          </a:p>
        </p:txBody>
      </p:sp>
    </p:spTree>
    <p:extLst>
      <p:ext uri="{BB962C8B-B14F-4D97-AF65-F5344CB8AC3E}">
        <p14:creationId xmlns:p14="http://schemas.microsoft.com/office/powerpoint/2010/main" val="3055748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06F5E-5D8D-EEF6-9CFC-77057313857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055780D4-9B85-66F6-A813-898BE0CE8B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274A83F-32D8-0493-25F3-B0174018A980}"/>
              </a:ext>
            </a:extLst>
          </p:cNvPr>
          <p:cNvSpPr>
            <a:spLocks noGrp="1"/>
          </p:cNvSpPr>
          <p:nvPr>
            <p:ph type="dt" sz="half" idx="10"/>
          </p:nvPr>
        </p:nvSpPr>
        <p:spPr/>
        <p:txBody>
          <a:bodyPr/>
          <a:lstStyle/>
          <a:p>
            <a:fld id="{7237420E-FDDC-4D35-A237-134394BA4DC0}" type="datetimeFigureOut">
              <a:rPr lang="en-GB" smtClean="0"/>
              <a:t>17/03/2023</a:t>
            </a:fld>
            <a:endParaRPr lang="en-GB"/>
          </a:p>
        </p:txBody>
      </p:sp>
      <p:sp>
        <p:nvSpPr>
          <p:cNvPr id="5" name="Footer Placeholder 4">
            <a:extLst>
              <a:ext uri="{FF2B5EF4-FFF2-40B4-BE49-F238E27FC236}">
                <a16:creationId xmlns:a16="http://schemas.microsoft.com/office/drawing/2014/main" id="{B539DED0-FED1-D751-517E-A0D8A0C85F9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9AED0F9-5E0C-0BF0-05F1-87B13B248A49}"/>
              </a:ext>
            </a:extLst>
          </p:cNvPr>
          <p:cNvSpPr>
            <a:spLocks noGrp="1"/>
          </p:cNvSpPr>
          <p:nvPr>
            <p:ph type="sldNum" sz="quarter" idx="12"/>
          </p:nvPr>
        </p:nvSpPr>
        <p:spPr/>
        <p:txBody>
          <a:bodyPr/>
          <a:lstStyle/>
          <a:p>
            <a:fld id="{D946ED36-69DC-423D-A141-FD974DF43FDF}" type="slidenum">
              <a:rPr lang="en-GB" smtClean="0"/>
              <a:t>‹#›</a:t>
            </a:fld>
            <a:endParaRPr lang="en-GB"/>
          </a:p>
        </p:txBody>
      </p:sp>
    </p:spTree>
    <p:extLst>
      <p:ext uri="{BB962C8B-B14F-4D97-AF65-F5344CB8AC3E}">
        <p14:creationId xmlns:p14="http://schemas.microsoft.com/office/powerpoint/2010/main" val="688679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E429D-72F4-5BE7-8666-4895621A9DF6}"/>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706A1E3-3096-B900-8545-D91064E539B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F51E60AA-005E-A3BE-6033-3D1CE1C3DFE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4BD7DB3-F589-6C58-6166-30EF9B636421}"/>
              </a:ext>
            </a:extLst>
          </p:cNvPr>
          <p:cNvSpPr>
            <a:spLocks noGrp="1"/>
          </p:cNvSpPr>
          <p:nvPr>
            <p:ph type="dt" sz="half" idx="10"/>
          </p:nvPr>
        </p:nvSpPr>
        <p:spPr/>
        <p:txBody>
          <a:bodyPr/>
          <a:lstStyle/>
          <a:p>
            <a:fld id="{7237420E-FDDC-4D35-A237-134394BA4DC0}" type="datetimeFigureOut">
              <a:rPr lang="en-GB" smtClean="0"/>
              <a:t>17/03/2023</a:t>
            </a:fld>
            <a:endParaRPr lang="en-GB"/>
          </a:p>
        </p:txBody>
      </p:sp>
      <p:sp>
        <p:nvSpPr>
          <p:cNvPr id="6" name="Footer Placeholder 5">
            <a:extLst>
              <a:ext uri="{FF2B5EF4-FFF2-40B4-BE49-F238E27FC236}">
                <a16:creationId xmlns:a16="http://schemas.microsoft.com/office/drawing/2014/main" id="{C6C98A91-6290-0DA5-8794-FB7D4BE0E5D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D39378A-1AF6-BFCA-C240-29DACE6DBC29}"/>
              </a:ext>
            </a:extLst>
          </p:cNvPr>
          <p:cNvSpPr>
            <a:spLocks noGrp="1"/>
          </p:cNvSpPr>
          <p:nvPr>
            <p:ph type="sldNum" sz="quarter" idx="12"/>
          </p:nvPr>
        </p:nvSpPr>
        <p:spPr/>
        <p:txBody>
          <a:bodyPr/>
          <a:lstStyle/>
          <a:p>
            <a:fld id="{D946ED36-69DC-423D-A141-FD974DF43FDF}" type="slidenum">
              <a:rPr lang="en-GB" smtClean="0"/>
              <a:t>‹#›</a:t>
            </a:fld>
            <a:endParaRPr lang="en-GB"/>
          </a:p>
        </p:txBody>
      </p:sp>
    </p:spTree>
    <p:extLst>
      <p:ext uri="{BB962C8B-B14F-4D97-AF65-F5344CB8AC3E}">
        <p14:creationId xmlns:p14="http://schemas.microsoft.com/office/powerpoint/2010/main" val="2193405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5376A-9778-90E0-A2C2-3EE3E6D2A19E}"/>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599AB629-6DA0-ED6F-DD81-F79853EC69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BF1BCB4-B7A0-E273-0FDE-43477460961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3C97F8EE-8BC3-D585-63E5-BE81556FE0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EAAA674-7357-80FD-258B-572F72DA244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98C74D14-F35B-B534-D2D8-462C0CCBD5F3}"/>
              </a:ext>
            </a:extLst>
          </p:cNvPr>
          <p:cNvSpPr>
            <a:spLocks noGrp="1"/>
          </p:cNvSpPr>
          <p:nvPr>
            <p:ph type="dt" sz="half" idx="10"/>
          </p:nvPr>
        </p:nvSpPr>
        <p:spPr/>
        <p:txBody>
          <a:bodyPr/>
          <a:lstStyle/>
          <a:p>
            <a:fld id="{7237420E-FDDC-4D35-A237-134394BA4DC0}" type="datetimeFigureOut">
              <a:rPr lang="en-GB" smtClean="0"/>
              <a:t>17/03/2023</a:t>
            </a:fld>
            <a:endParaRPr lang="en-GB"/>
          </a:p>
        </p:txBody>
      </p:sp>
      <p:sp>
        <p:nvSpPr>
          <p:cNvPr id="8" name="Footer Placeholder 7">
            <a:extLst>
              <a:ext uri="{FF2B5EF4-FFF2-40B4-BE49-F238E27FC236}">
                <a16:creationId xmlns:a16="http://schemas.microsoft.com/office/drawing/2014/main" id="{1D91D773-16A4-5E8C-17F2-3EECA9FBFA4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A12C980-B9C0-32F0-0284-F3AA1458AFC8}"/>
              </a:ext>
            </a:extLst>
          </p:cNvPr>
          <p:cNvSpPr>
            <a:spLocks noGrp="1"/>
          </p:cNvSpPr>
          <p:nvPr>
            <p:ph type="sldNum" sz="quarter" idx="12"/>
          </p:nvPr>
        </p:nvSpPr>
        <p:spPr/>
        <p:txBody>
          <a:bodyPr/>
          <a:lstStyle/>
          <a:p>
            <a:fld id="{D946ED36-69DC-423D-A141-FD974DF43FDF}" type="slidenum">
              <a:rPr lang="en-GB" smtClean="0"/>
              <a:t>‹#›</a:t>
            </a:fld>
            <a:endParaRPr lang="en-GB"/>
          </a:p>
        </p:txBody>
      </p:sp>
    </p:spTree>
    <p:extLst>
      <p:ext uri="{BB962C8B-B14F-4D97-AF65-F5344CB8AC3E}">
        <p14:creationId xmlns:p14="http://schemas.microsoft.com/office/powerpoint/2010/main" val="531188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37F34-A99B-EBD2-A7BF-F4E05345852B}"/>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99CD154E-C41B-77A6-D37C-5E1D8E1C531A}"/>
              </a:ext>
            </a:extLst>
          </p:cNvPr>
          <p:cNvSpPr>
            <a:spLocks noGrp="1"/>
          </p:cNvSpPr>
          <p:nvPr>
            <p:ph type="dt" sz="half" idx="10"/>
          </p:nvPr>
        </p:nvSpPr>
        <p:spPr/>
        <p:txBody>
          <a:bodyPr/>
          <a:lstStyle/>
          <a:p>
            <a:fld id="{7237420E-FDDC-4D35-A237-134394BA4DC0}" type="datetimeFigureOut">
              <a:rPr lang="en-GB" smtClean="0"/>
              <a:t>17/03/2023</a:t>
            </a:fld>
            <a:endParaRPr lang="en-GB"/>
          </a:p>
        </p:txBody>
      </p:sp>
      <p:sp>
        <p:nvSpPr>
          <p:cNvPr id="4" name="Footer Placeholder 3">
            <a:extLst>
              <a:ext uri="{FF2B5EF4-FFF2-40B4-BE49-F238E27FC236}">
                <a16:creationId xmlns:a16="http://schemas.microsoft.com/office/drawing/2014/main" id="{29EDA9B9-BFC0-EFE8-9733-4132BD61318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C0DF727-F095-7F5B-93EC-8C5C2749DF42}"/>
              </a:ext>
            </a:extLst>
          </p:cNvPr>
          <p:cNvSpPr>
            <a:spLocks noGrp="1"/>
          </p:cNvSpPr>
          <p:nvPr>
            <p:ph type="sldNum" sz="quarter" idx="12"/>
          </p:nvPr>
        </p:nvSpPr>
        <p:spPr/>
        <p:txBody>
          <a:bodyPr/>
          <a:lstStyle/>
          <a:p>
            <a:fld id="{D946ED36-69DC-423D-A141-FD974DF43FDF}" type="slidenum">
              <a:rPr lang="en-GB" smtClean="0"/>
              <a:t>‹#›</a:t>
            </a:fld>
            <a:endParaRPr lang="en-GB"/>
          </a:p>
        </p:txBody>
      </p:sp>
    </p:spTree>
    <p:extLst>
      <p:ext uri="{BB962C8B-B14F-4D97-AF65-F5344CB8AC3E}">
        <p14:creationId xmlns:p14="http://schemas.microsoft.com/office/powerpoint/2010/main" val="1764617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9557A8-AC6E-89ED-49D7-A98376572238}"/>
              </a:ext>
            </a:extLst>
          </p:cNvPr>
          <p:cNvSpPr>
            <a:spLocks noGrp="1"/>
          </p:cNvSpPr>
          <p:nvPr>
            <p:ph type="dt" sz="half" idx="10"/>
          </p:nvPr>
        </p:nvSpPr>
        <p:spPr/>
        <p:txBody>
          <a:bodyPr/>
          <a:lstStyle/>
          <a:p>
            <a:fld id="{7237420E-FDDC-4D35-A237-134394BA4DC0}" type="datetimeFigureOut">
              <a:rPr lang="en-GB" smtClean="0"/>
              <a:t>17/03/2023</a:t>
            </a:fld>
            <a:endParaRPr lang="en-GB"/>
          </a:p>
        </p:txBody>
      </p:sp>
      <p:sp>
        <p:nvSpPr>
          <p:cNvPr id="3" name="Footer Placeholder 2">
            <a:extLst>
              <a:ext uri="{FF2B5EF4-FFF2-40B4-BE49-F238E27FC236}">
                <a16:creationId xmlns:a16="http://schemas.microsoft.com/office/drawing/2014/main" id="{92922422-093C-FB99-0CBC-D988C8B0D26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042DCBE-B3C5-E81D-59CB-A1D352B3B329}"/>
              </a:ext>
            </a:extLst>
          </p:cNvPr>
          <p:cNvSpPr>
            <a:spLocks noGrp="1"/>
          </p:cNvSpPr>
          <p:nvPr>
            <p:ph type="sldNum" sz="quarter" idx="12"/>
          </p:nvPr>
        </p:nvSpPr>
        <p:spPr/>
        <p:txBody>
          <a:bodyPr/>
          <a:lstStyle/>
          <a:p>
            <a:fld id="{D946ED36-69DC-423D-A141-FD974DF43FDF}" type="slidenum">
              <a:rPr lang="en-GB" smtClean="0"/>
              <a:t>‹#›</a:t>
            </a:fld>
            <a:endParaRPr lang="en-GB"/>
          </a:p>
        </p:txBody>
      </p:sp>
    </p:spTree>
    <p:extLst>
      <p:ext uri="{BB962C8B-B14F-4D97-AF65-F5344CB8AC3E}">
        <p14:creationId xmlns:p14="http://schemas.microsoft.com/office/powerpoint/2010/main" val="913232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68602-E729-4353-6E62-F79F4131233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78584F1F-66B2-6E1D-83D1-472739CD43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8D3FD833-CE24-0626-1EC9-4EB3F23623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BB5CE53-FF35-BB05-9ABE-F5F9780DF8BD}"/>
              </a:ext>
            </a:extLst>
          </p:cNvPr>
          <p:cNvSpPr>
            <a:spLocks noGrp="1"/>
          </p:cNvSpPr>
          <p:nvPr>
            <p:ph type="dt" sz="half" idx="10"/>
          </p:nvPr>
        </p:nvSpPr>
        <p:spPr/>
        <p:txBody>
          <a:bodyPr/>
          <a:lstStyle/>
          <a:p>
            <a:fld id="{7237420E-FDDC-4D35-A237-134394BA4DC0}" type="datetimeFigureOut">
              <a:rPr lang="en-GB" smtClean="0"/>
              <a:t>17/03/2023</a:t>
            </a:fld>
            <a:endParaRPr lang="en-GB"/>
          </a:p>
        </p:txBody>
      </p:sp>
      <p:sp>
        <p:nvSpPr>
          <p:cNvPr id="6" name="Footer Placeholder 5">
            <a:extLst>
              <a:ext uri="{FF2B5EF4-FFF2-40B4-BE49-F238E27FC236}">
                <a16:creationId xmlns:a16="http://schemas.microsoft.com/office/drawing/2014/main" id="{F3674E42-A331-1793-C61A-3F4BB5A7346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085599A-FA13-DBCB-9012-64D04461B577}"/>
              </a:ext>
            </a:extLst>
          </p:cNvPr>
          <p:cNvSpPr>
            <a:spLocks noGrp="1"/>
          </p:cNvSpPr>
          <p:nvPr>
            <p:ph type="sldNum" sz="quarter" idx="12"/>
          </p:nvPr>
        </p:nvSpPr>
        <p:spPr/>
        <p:txBody>
          <a:bodyPr/>
          <a:lstStyle/>
          <a:p>
            <a:fld id="{D946ED36-69DC-423D-A141-FD974DF43FDF}" type="slidenum">
              <a:rPr lang="en-GB" smtClean="0"/>
              <a:t>‹#›</a:t>
            </a:fld>
            <a:endParaRPr lang="en-GB"/>
          </a:p>
        </p:txBody>
      </p:sp>
    </p:spTree>
    <p:extLst>
      <p:ext uri="{BB962C8B-B14F-4D97-AF65-F5344CB8AC3E}">
        <p14:creationId xmlns:p14="http://schemas.microsoft.com/office/powerpoint/2010/main" val="695256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582FC-FDB2-38C6-2446-2CA8A6701BD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79749F8B-3C12-EDFA-A01E-B769BCB665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559E5FC-6074-08F5-EFEB-A0ABDFABF7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EA44DD2-FD92-F10D-E4CC-C12F19E60595}"/>
              </a:ext>
            </a:extLst>
          </p:cNvPr>
          <p:cNvSpPr>
            <a:spLocks noGrp="1"/>
          </p:cNvSpPr>
          <p:nvPr>
            <p:ph type="dt" sz="half" idx="10"/>
          </p:nvPr>
        </p:nvSpPr>
        <p:spPr/>
        <p:txBody>
          <a:bodyPr/>
          <a:lstStyle/>
          <a:p>
            <a:fld id="{7237420E-FDDC-4D35-A237-134394BA4DC0}" type="datetimeFigureOut">
              <a:rPr lang="en-GB" smtClean="0"/>
              <a:t>17/03/2023</a:t>
            </a:fld>
            <a:endParaRPr lang="en-GB"/>
          </a:p>
        </p:txBody>
      </p:sp>
      <p:sp>
        <p:nvSpPr>
          <p:cNvPr id="6" name="Footer Placeholder 5">
            <a:extLst>
              <a:ext uri="{FF2B5EF4-FFF2-40B4-BE49-F238E27FC236}">
                <a16:creationId xmlns:a16="http://schemas.microsoft.com/office/drawing/2014/main" id="{3F811B12-1A69-B402-9262-E92ECE3D451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642008F-6E73-2EB9-64F0-E0E462701C0E}"/>
              </a:ext>
            </a:extLst>
          </p:cNvPr>
          <p:cNvSpPr>
            <a:spLocks noGrp="1"/>
          </p:cNvSpPr>
          <p:nvPr>
            <p:ph type="sldNum" sz="quarter" idx="12"/>
          </p:nvPr>
        </p:nvSpPr>
        <p:spPr/>
        <p:txBody>
          <a:bodyPr/>
          <a:lstStyle/>
          <a:p>
            <a:fld id="{D946ED36-69DC-423D-A141-FD974DF43FDF}" type="slidenum">
              <a:rPr lang="en-GB" smtClean="0"/>
              <a:t>‹#›</a:t>
            </a:fld>
            <a:endParaRPr lang="en-GB"/>
          </a:p>
        </p:txBody>
      </p:sp>
    </p:spTree>
    <p:extLst>
      <p:ext uri="{BB962C8B-B14F-4D97-AF65-F5344CB8AC3E}">
        <p14:creationId xmlns:p14="http://schemas.microsoft.com/office/powerpoint/2010/main" val="208215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D9A558-C25D-334A-3E0F-650DDDDCBA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46B9FA3F-BE2B-8237-0F3A-8BE2178F31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A24A117-4DAE-B294-5320-401C58C3F4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37420E-FDDC-4D35-A237-134394BA4DC0}" type="datetimeFigureOut">
              <a:rPr lang="en-GB" smtClean="0"/>
              <a:t>17/03/2023</a:t>
            </a:fld>
            <a:endParaRPr lang="en-GB"/>
          </a:p>
        </p:txBody>
      </p:sp>
      <p:sp>
        <p:nvSpPr>
          <p:cNvPr id="5" name="Footer Placeholder 4">
            <a:extLst>
              <a:ext uri="{FF2B5EF4-FFF2-40B4-BE49-F238E27FC236}">
                <a16:creationId xmlns:a16="http://schemas.microsoft.com/office/drawing/2014/main" id="{78A991CF-59DD-EDF7-59D8-6334FD53DE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5EC05E3-6D06-B97D-F894-7217B5826F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46ED36-69DC-423D-A141-FD974DF43FDF}" type="slidenum">
              <a:rPr lang="en-GB" smtClean="0"/>
              <a:t>‹#›</a:t>
            </a:fld>
            <a:endParaRPr lang="en-GB"/>
          </a:p>
        </p:txBody>
      </p:sp>
      <p:pic>
        <p:nvPicPr>
          <p:cNvPr id="7" name="Picture 6">
            <a:extLst>
              <a:ext uri="{FF2B5EF4-FFF2-40B4-BE49-F238E27FC236}">
                <a16:creationId xmlns:a16="http://schemas.microsoft.com/office/drawing/2014/main" id="{324F0D4B-3A57-4A1B-048B-ECEC5109BA35}"/>
              </a:ext>
            </a:extLst>
          </p:cNvPr>
          <p:cNvPicPr>
            <a:picLocks noChangeAspect="1"/>
          </p:cNvPicPr>
          <p:nvPr userDrawn="1"/>
        </p:nvPicPr>
        <p:blipFill>
          <a:blip r:embed="rId20"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36905199"/>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49" r:id="rId14"/>
    <p:sldLayoutId id="2147483657" r:id="rId15"/>
    <p:sldLayoutId id="2147483669" r:id="rId16"/>
    <p:sldLayoutId id="2147483658" r:id="rId17"/>
    <p:sldLayoutId id="2147483659"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8.png"/><Relationship Id="rId1" Type="http://schemas.openxmlformats.org/officeDocument/2006/relationships/slideLayout" Target="../slideLayouts/slideLayout1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9.png"/><Relationship Id="rId1" Type="http://schemas.openxmlformats.org/officeDocument/2006/relationships/slideLayout" Target="../slideLayouts/slideLayout1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0.png"/><Relationship Id="rId1" Type="http://schemas.openxmlformats.org/officeDocument/2006/relationships/slideLayout" Target="../slideLayouts/slideLayout1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2.png"/><Relationship Id="rId1" Type="http://schemas.openxmlformats.org/officeDocument/2006/relationships/slideLayout" Target="../slideLayouts/slideLayout1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7.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search.electoralcommission.org.uk/Search/Registrations?currentPage=1&amp;rows=30&amp;sort=RegulatedEntityName&amp;order=asc&amp;open=filter&amp;et=pp&amp;et=ppm&amp;et=pp&amp;et=ppm&amp;register=gb&amp;register=gb&amp;regStatus=registered&amp;regStatus=registered&amp;optCols=EntityStatusName" TargetMode="Externa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3.xml"/><Relationship Id="rId5" Type="http://schemas.openxmlformats.org/officeDocument/2006/relationships/image" Target="../media/image6.sv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hyperlink" Target="https://www.electoralcommission.org.uk/i-am-a/candidate-or-agent/local-elections-england" TargetMode="Externa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hyperlink" Target="https://www.gov.uk/apply-for-photo-id-voter-authority-certificate" TargetMode="External"/><Relationship Id="rId2" Type="http://schemas.openxmlformats.org/officeDocument/2006/relationships/hyperlink" Target="https://www.gov.uk/how-to-vote/photo-id-youll-need" TargetMode="Externa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hyperlink" Target="https://www.gov.uk/apply-for-photo-id-voter-authority-certificate" TargetMode="Externa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hyperlink" Target="mailto:elections@bathnes.gov.uk" TargetMode="External"/><Relationship Id="rId2" Type="http://schemas.openxmlformats.org/officeDocument/2006/relationships/hyperlink" Target="mailto:aurora_loi@bathnes.gov.uk" TargetMode="Externa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2" Type="http://schemas.openxmlformats.org/officeDocument/2006/relationships/hyperlink" Target="https://www.electoralcommission.org.uk/i-am-a/candidate-or-agent/parish-council-elections-england" TargetMode="Externa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7.png"/><Relationship Id="rId1" Type="http://schemas.openxmlformats.org/officeDocument/2006/relationships/slideLayout" Target="../slideLayouts/slideLayout1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2ACA314-C058-4E32-851E-4E358343E245}"/>
              </a:ext>
            </a:extLst>
          </p:cNvPr>
          <p:cNvSpPr txBox="1"/>
          <p:nvPr/>
        </p:nvSpPr>
        <p:spPr>
          <a:xfrm>
            <a:off x="1853514" y="4840014"/>
            <a:ext cx="8563232" cy="1661993"/>
          </a:xfrm>
          <a:prstGeom prst="rect">
            <a:avLst/>
          </a:prstGeom>
          <a:noFill/>
        </p:spPr>
        <p:txBody>
          <a:bodyPr wrap="square" rtlCol="0">
            <a:spAutoFit/>
          </a:bodyPr>
          <a:lstStyle/>
          <a:p>
            <a:pPr algn="ctr"/>
            <a:r>
              <a:rPr lang="en-GB" sz="3000" dirty="0">
                <a:solidFill>
                  <a:schemeClr val="bg1"/>
                </a:solidFill>
                <a:latin typeface="Arial" panose="020B0604020202020204" pitchFamily="34" charset="0"/>
                <a:cs typeface="Arial" panose="020B0604020202020204" pitchFamily="34" charset="0"/>
              </a:rPr>
              <a:t>Parish and Town Council elections</a:t>
            </a:r>
          </a:p>
          <a:p>
            <a:pPr algn="ctr"/>
            <a:r>
              <a:rPr lang="en-GB" sz="3000" dirty="0">
                <a:solidFill>
                  <a:schemeClr val="bg1"/>
                </a:solidFill>
                <a:latin typeface="Arial" panose="020B0604020202020204" pitchFamily="34" charset="0"/>
                <a:cs typeface="Arial" panose="020B0604020202020204" pitchFamily="34" charset="0"/>
              </a:rPr>
              <a:t>Thursday 4 May 2023</a:t>
            </a:r>
          </a:p>
          <a:p>
            <a:endParaRPr lang="en-GB" sz="1000" dirty="0">
              <a:solidFill>
                <a:schemeClr val="bg1"/>
              </a:solidFill>
              <a:latin typeface="Arial" panose="020B0604020202020204" pitchFamily="34" charset="0"/>
              <a:cs typeface="Arial" panose="020B0604020202020204" pitchFamily="34" charset="0"/>
            </a:endParaRPr>
          </a:p>
          <a:p>
            <a:pPr algn="ctr"/>
            <a:r>
              <a:rPr lang="en-GB" sz="2000" b="1" dirty="0">
                <a:solidFill>
                  <a:schemeClr val="bg1"/>
                </a:solidFill>
                <a:latin typeface="Arial" panose="020B0604020202020204" pitchFamily="34" charset="0"/>
                <a:cs typeface="Arial" panose="020B0604020202020204" pitchFamily="34" charset="0"/>
              </a:rPr>
              <a:t>Briefing for candidates</a:t>
            </a:r>
          </a:p>
          <a:p>
            <a:pPr algn="ctr"/>
            <a:r>
              <a:rPr lang="en-GB" sz="1200" dirty="0">
                <a:solidFill>
                  <a:schemeClr val="bg1"/>
                </a:solidFill>
                <a:latin typeface="Arial" panose="020B0604020202020204" pitchFamily="34" charset="0"/>
                <a:cs typeface="Arial" panose="020B0604020202020204" pitchFamily="34" charset="0"/>
              </a:rPr>
              <a:t>14 March 2023</a:t>
            </a:r>
          </a:p>
        </p:txBody>
      </p:sp>
    </p:spTree>
    <p:extLst>
      <p:ext uri="{BB962C8B-B14F-4D97-AF65-F5344CB8AC3E}">
        <p14:creationId xmlns:p14="http://schemas.microsoft.com/office/powerpoint/2010/main" val="930319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92E3FE2-0585-EAE2-ACFC-4AAAD0E6EFDD}"/>
              </a:ext>
            </a:extLst>
          </p:cNvPr>
          <p:cNvSpPr>
            <a:spLocks noGrp="1"/>
          </p:cNvSpPr>
          <p:nvPr>
            <p:ph type="body" sz="quarter" idx="12"/>
          </p:nvPr>
        </p:nvSpPr>
        <p:spPr>
          <a:xfrm>
            <a:off x="7000038" y="1350297"/>
            <a:ext cx="4663044" cy="603194"/>
          </a:xfrm>
        </p:spPr>
        <p:txBody>
          <a:bodyPr>
            <a:normAutofit/>
          </a:bodyPr>
          <a:lstStyle/>
          <a:p>
            <a:r>
              <a:rPr lang="en-GB" b="1" dirty="0"/>
              <a:t>1a Nomination paper </a:t>
            </a:r>
            <a:r>
              <a:rPr lang="en-GB" sz="1100" b="1" dirty="0"/>
              <a:t>(continued)</a:t>
            </a:r>
          </a:p>
          <a:p>
            <a:endParaRPr lang="en-GB" sz="1100" b="1" dirty="0"/>
          </a:p>
        </p:txBody>
      </p:sp>
      <p:pic>
        <p:nvPicPr>
          <p:cNvPr id="8" name="Picture 7">
            <a:extLst>
              <a:ext uri="{FF2B5EF4-FFF2-40B4-BE49-F238E27FC236}">
                <a16:creationId xmlns:a16="http://schemas.microsoft.com/office/drawing/2014/main" id="{5E4A35DD-8764-9123-4DD2-185AFD7C4E87}"/>
              </a:ext>
            </a:extLst>
          </p:cNvPr>
          <p:cNvPicPr>
            <a:picLocks noChangeAspect="1"/>
          </p:cNvPicPr>
          <p:nvPr/>
        </p:nvPicPr>
        <p:blipFill>
          <a:blip r:embed="rId2"/>
          <a:stretch>
            <a:fillRect/>
          </a:stretch>
        </p:blipFill>
        <p:spPr>
          <a:xfrm>
            <a:off x="874582" y="218627"/>
            <a:ext cx="4544059" cy="6420746"/>
          </a:xfrm>
          <a:prstGeom prst="rect">
            <a:avLst/>
          </a:prstGeom>
        </p:spPr>
      </p:pic>
      <p:graphicFrame>
        <p:nvGraphicFramePr>
          <p:cNvPr id="12" name="Text Placeholder 1">
            <a:extLst>
              <a:ext uri="{FF2B5EF4-FFF2-40B4-BE49-F238E27FC236}">
                <a16:creationId xmlns:a16="http://schemas.microsoft.com/office/drawing/2014/main" id="{895851C9-C221-1649-A2E1-0ED6D7200A89}"/>
              </a:ext>
            </a:extLst>
          </p:cNvPr>
          <p:cNvGraphicFramePr/>
          <p:nvPr>
            <p:extLst>
              <p:ext uri="{D42A27DB-BD31-4B8C-83A1-F6EECF244321}">
                <p14:modId xmlns:p14="http://schemas.microsoft.com/office/powerpoint/2010/main" val="4188693843"/>
              </p:ext>
            </p:extLst>
          </p:nvPr>
        </p:nvGraphicFramePr>
        <p:xfrm>
          <a:off x="7000039" y="1953491"/>
          <a:ext cx="4663043" cy="4398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317964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92E3FE2-0585-EAE2-ACFC-4AAAD0E6EFDD}"/>
              </a:ext>
            </a:extLst>
          </p:cNvPr>
          <p:cNvSpPr>
            <a:spLocks noGrp="1"/>
          </p:cNvSpPr>
          <p:nvPr>
            <p:ph type="body" sz="quarter" idx="12"/>
          </p:nvPr>
        </p:nvSpPr>
        <p:spPr>
          <a:xfrm>
            <a:off x="7000037" y="1350297"/>
            <a:ext cx="4645115" cy="603194"/>
          </a:xfrm>
        </p:spPr>
        <p:txBody>
          <a:bodyPr>
            <a:normAutofit/>
          </a:bodyPr>
          <a:lstStyle/>
          <a:p>
            <a:r>
              <a:rPr lang="en-GB" b="1" dirty="0"/>
              <a:t>1a Nomination paper </a:t>
            </a:r>
            <a:r>
              <a:rPr lang="en-GB" sz="1100" b="1" dirty="0"/>
              <a:t>(continued)</a:t>
            </a:r>
          </a:p>
        </p:txBody>
      </p:sp>
      <p:pic>
        <p:nvPicPr>
          <p:cNvPr id="8" name="Picture 7">
            <a:extLst>
              <a:ext uri="{FF2B5EF4-FFF2-40B4-BE49-F238E27FC236}">
                <a16:creationId xmlns:a16="http://schemas.microsoft.com/office/drawing/2014/main" id="{4407B225-8B12-7F3E-085B-E986547DE987}"/>
              </a:ext>
            </a:extLst>
          </p:cNvPr>
          <p:cNvPicPr>
            <a:picLocks noChangeAspect="1"/>
          </p:cNvPicPr>
          <p:nvPr/>
        </p:nvPicPr>
        <p:blipFill>
          <a:blip r:embed="rId2"/>
          <a:stretch>
            <a:fillRect/>
          </a:stretch>
        </p:blipFill>
        <p:spPr>
          <a:xfrm>
            <a:off x="906239" y="125340"/>
            <a:ext cx="4534533" cy="6392167"/>
          </a:xfrm>
          <a:prstGeom prst="rect">
            <a:avLst/>
          </a:prstGeom>
        </p:spPr>
      </p:pic>
      <p:graphicFrame>
        <p:nvGraphicFramePr>
          <p:cNvPr id="12" name="Text Placeholder 1">
            <a:extLst>
              <a:ext uri="{FF2B5EF4-FFF2-40B4-BE49-F238E27FC236}">
                <a16:creationId xmlns:a16="http://schemas.microsoft.com/office/drawing/2014/main" id="{6B4F5138-382C-CBF1-B7D4-305B0FBBE066}"/>
              </a:ext>
            </a:extLst>
          </p:cNvPr>
          <p:cNvGraphicFramePr/>
          <p:nvPr>
            <p:extLst>
              <p:ext uri="{D42A27DB-BD31-4B8C-83A1-F6EECF244321}">
                <p14:modId xmlns:p14="http://schemas.microsoft.com/office/powerpoint/2010/main" val="4276845247"/>
              </p:ext>
            </p:extLst>
          </p:nvPr>
        </p:nvGraphicFramePr>
        <p:xfrm>
          <a:off x="7000038" y="2261926"/>
          <a:ext cx="4645114" cy="4398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71169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92E3FE2-0585-EAE2-ACFC-4AAAD0E6EFDD}"/>
              </a:ext>
            </a:extLst>
          </p:cNvPr>
          <p:cNvSpPr>
            <a:spLocks noGrp="1"/>
          </p:cNvSpPr>
          <p:nvPr>
            <p:ph type="body" sz="quarter" idx="12"/>
          </p:nvPr>
        </p:nvSpPr>
        <p:spPr>
          <a:xfrm>
            <a:off x="7000038" y="1350297"/>
            <a:ext cx="4663044" cy="603194"/>
          </a:xfrm>
        </p:spPr>
        <p:txBody>
          <a:bodyPr>
            <a:normAutofit fontScale="85000" lnSpcReduction="10000"/>
          </a:bodyPr>
          <a:lstStyle/>
          <a:p>
            <a:r>
              <a:rPr lang="en-GB" b="1" dirty="0"/>
              <a:t>1b Home address form (Part 1)</a:t>
            </a:r>
            <a:endParaRPr lang="en-GB" sz="1100" b="1" dirty="0"/>
          </a:p>
        </p:txBody>
      </p:sp>
      <p:pic>
        <p:nvPicPr>
          <p:cNvPr id="6" name="Picture 5" descr="Table&#10;&#10;Description automatically generated">
            <a:extLst>
              <a:ext uri="{FF2B5EF4-FFF2-40B4-BE49-F238E27FC236}">
                <a16:creationId xmlns:a16="http://schemas.microsoft.com/office/drawing/2014/main" id="{C15C04D2-F4AD-D647-4AA2-C0F0036EBAAF}"/>
              </a:ext>
            </a:extLst>
          </p:cNvPr>
          <p:cNvPicPr>
            <a:picLocks noChangeAspect="1"/>
          </p:cNvPicPr>
          <p:nvPr/>
        </p:nvPicPr>
        <p:blipFill>
          <a:blip r:embed="rId2"/>
          <a:stretch>
            <a:fillRect/>
          </a:stretch>
        </p:blipFill>
        <p:spPr>
          <a:xfrm>
            <a:off x="885231" y="197224"/>
            <a:ext cx="4486901" cy="6430272"/>
          </a:xfrm>
          <a:prstGeom prst="rect">
            <a:avLst/>
          </a:prstGeom>
        </p:spPr>
      </p:pic>
      <p:graphicFrame>
        <p:nvGraphicFramePr>
          <p:cNvPr id="9" name="Text Placeholder 1">
            <a:extLst>
              <a:ext uri="{FF2B5EF4-FFF2-40B4-BE49-F238E27FC236}">
                <a16:creationId xmlns:a16="http://schemas.microsoft.com/office/drawing/2014/main" id="{C28CDBFA-DE79-9303-C16D-6EB20E657F71}"/>
              </a:ext>
            </a:extLst>
          </p:cNvPr>
          <p:cNvGraphicFramePr/>
          <p:nvPr>
            <p:extLst>
              <p:ext uri="{D42A27DB-BD31-4B8C-83A1-F6EECF244321}">
                <p14:modId xmlns:p14="http://schemas.microsoft.com/office/powerpoint/2010/main" val="141738532"/>
              </p:ext>
            </p:extLst>
          </p:nvPr>
        </p:nvGraphicFramePr>
        <p:xfrm>
          <a:off x="7125544" y="1953491"/>
          <a:ext cx="4921623" cy="38010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11163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A694E9-016A-AE24-F7C7-F8DC9ADCF274}"/>
              </a:ext>
            </a:extLst>
          </p:cNvPr>
          <p:cNvSpPr>
            <a:spLocks noGrp="1"/>
          </p:cNvSpPr>
          <p:nvPr>
            <p:ph type="body" sz="quarter" idx="11"/>
          </p:nvPr>
        </p:nvSpPr>
        <p:spPr>
          <a:xfrm>
            <a:off x="7000038" y="1953491"/>
            <a:ext cx="4663044" cy="4398850"/>
          </a:xfrm>
        </p:spPr>
        <p:txBody>
          <a:bodyPr>
            <a:normAutofit/>
          </a:bodyPr>
          <a:lstStyle/>
          <a:p>
            <a:pPr marL="0" indent="0">
              <a:buFont typeface="Arial" panose="020B0604020202020204" pitchFamily="34" charset="0"/>
              <a:buNone/>
            </a:pPr>
            <a:r>
              <a:rPr lang="en-GB" sz="1400" b="1" dirty="0"/>
              <a:t>Part 2 of the home address form</a:t>
            </a:r>
          </a:p>
          <a:p>
            <a:pPr marL="0" indent="0">
              <a:buFont typeface="Arial" panose="020B0604020202020204" pitchFamily="34" charset="0"/>
              <a:buNone/>
            </a:pPr>
            <a:r>
              <a:rPr lang="en-GB" sz="1400" b="1" dirty="0"/>
              <a:t>must be completed ONLY if the candidate does not want their address to be made public</a:t>
            </a:r>
          </a:p>
          <a:p>
            <a:pPr marL="457200" indent="-457200">
              <a:buFont typeface="Arial" panose="020B0604020202020204" pitchFamily="34" charset="0"/>
              <a:buChar char="•"/>
            </a:pPr>
            <a:r>
              <a:rPr lang="en-GB" sz="1400" dirty="0"/>
              <a:t>if the candidate’s home address is in the UK, the name of the </a:t>
            </a:r>
            <a:r>
              <a:rPr lang="en-GB" sz="1400" b="1" dirty="0"/>
              <a:t>relevant area </a:t>
            </a:r>
            <a:r>
              <a:rPr lang="en-GB" sz="1400" dirty="0"/>
              <a:t>–</a:t>
            </a:r>
            <a:r>
              <a:rPr lang="en-GB" sz="1400" b="1" dirty="0"/>
              <a:t> </a:t>
            </a:r>
            <a:r>
              <a:rPr lang="en-GB" sz="1400" dirty="0"/>
              <a:t>for most candidates this will be ‘</a:t>
            </a:r>
            <a:r>
              <a:rPr lang="en-GB" sz="1400" b="1" dirty="0">
                <a:solidFill>
                  <a:srgbClr val="FF0000"/>
                </a:solidFill>
              </a:rPr>
              <a:t>Bath and North East Somerset</a:t>
            </a:r>
            <a:r>
              <a:rPr lang="en-GB" sz="1400" dirty="0"/>
              <a:t>’</a:t>
            </a:r>
          </a:p>
          <a:p>
            <a:pPr marL="457200" indent="-457200">
              <a:buFont typeface="Arial" panose="020B0604020202020204" pitchFamily="34" charset="0"/>
              <a:buChar char="•"/>
            </a:pPr>
            <a:r>
              <a:rPr lang="en-GB" sz="1400" dirty="0"/>
              <a:t>signed and dated by the candidate</a:t>
            </a:r>
          </a:p>
          <a:p>
            <a:pPr marL="0" indent="0">
              <a:buNone/>
            </a:pPr>
            <a:endParaRPr lang="en-GB" sz="1400" dirty="0"/>
          </a:p>
          <a:p>
            <a:pPr marL="0" indent="0">
              <a:buNone/>
            </a:pPr>
            <a:r>
              <a:rPr lang="en-GB" sz="1400" b="1" dirty="0">
                <a:solidFill>
                  <a:srgbClr val="FF0000"/>
                </a:solidFill>
              </a:rPr>
              <a:t>Part 2 of the home address form must be submitted regardless of whether it has been completed or not.</a:t>
            </a:r>
          </a:p>
          <a:p>
            <a:endParaRPr lang="en-GB" dirty="0"/>
          </a:p>
        </p:txBody>
      </p:sp>
      <p:sp>
        <p:nvSpPr>
          <p:cNvPr id="4" name="Text Placeholder 3">
            <a:extLst>
              <a:ext uri="{FF2B5EF4-FFF2-40B4-BE49-F238E27FC236}">
                <a16:creationId xmlns:a16="http://schemas.microsoft.com/office/drawing/2014/main" id="{A92E3FE2-0585-EAE2-ACFC-4AAAD0E6EFDD}"/>
              </a:ext>
            </a:extLst>
          </p:cNvPr>
          <p:cNvSpPr>
            <a:spLocks noGrp="1"/>
          </p:cNvSpPr>
          <p:nvPr>
            <p:ph type="body" sz="quarter" idx="12"/>
          </p:nvPr>
        </p:nvSpPr>
        <p:spPr>
          <a:xfrm>
            <a:off x="7000038" y="1350297"/>
            <a:ext cx="4663044" cy="603194"/>
          </a:xfrm>
        </p:spPr>
        <p:txBody>
          <a:bodyPr>
            <a:normAutofit fontScale="85000" lnSpcReduction="10000"/>
          </a:bodyPr>
          <a:lstStyle/>
          <a:p>
            <a:r>
              <a:rPr lang="en-GB" b="1" dirty="0"/>
              <a:t>1b Home address form (Part 2)</a:t>
            </a:r>
            <a:endParaRPr lang="en-GB" sz="1100" b="1" dirty="0"/>
          </a:p>
        </p:txBody>
      </p:sp>
      <p:pic>
        <p:nvPicPr>
          <p:cNvPr id="7" name="Picture 6">
            <a:extLst>
              <a:ext uri="{FF2B5EF4-FFF2-40B4-BE49-F238E27FC236}">
                <a16:creationId xmlns:a16="http://schemas.microsoft.com/office/drawing/2014/main" id="{938540D9-A23E-F0BE-ACB7-F7DA0D331520}"/>
              </a:ext>
            </a:extLst>
          </p:cNvPr>
          <p:cNvPicPr>
            <a:picLocks noChangeAspect="1"/>
          </p:cNvPicPr>
          <p:nvPr/>
        </p:nvPicPr>
        <p:blipFill>
          <a:blip r:embed="rId2"/>
          <a:stretch>
            <a:fillRect/>
          </a:stretch>
        </p:blipFill>
        <p:spPr>
          <a:xfrm>
            <a:off x="817154" y="230504"/>
            <a:ext cx="4515480" cy="6430272"/>
          </a:xfrm>
          <a:prstGeom prst="rect">
            <a:avLst/>
          </a:prstGeom>
        </p:spPr>
      </p:pic>
    </p:spTree>
    <p:extLst>
      <p:ext uri="{BB962C8B-B14F-4D97-AF65-F5344CB8AC3E}">
        <p14:creationId xmlns:p14="http://schemas.microsoft.com/office/powerpoint/2010/main" val="1532243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A2F437D-6B68-1FCF-C219-2B4DFD834541}"/>
              </a:ext>
            </a:extLst>
          </p:cNvPr>
          <p:cNvSpPr>
            <a:spLocks noGrp="1"/>
          </p:cNvSpPr>
          <p:nvPr>
            <p:ph type="body" sz="quarter" idx="12"/>
          </p:nvPr>
        </p:nvSpPr>
        <p:spPr>
          <a:xfrm>
            <a:off x="7000037" y="1350297"/>
            <a:ext cx="4672009" cy="603194"/>
          </a:xfrm>
        </p:spPr>
        <p:txBody>
          <a:bodyPr>
            <a:normAutofit/>
          </a:bodyPr>
          <a:lstStyle/>
          <a:p>
            <a:r>
              <a:rPr lang="en-GB" sz="1800" b="1" dirty="0"/>
              <a:t>1c Candidate’s consent to nomination</a:t>
            </a:r>
          </a:p>
        </p:txBody>
      </p:sp>
      <p:pic>
        <p:nvPicPr>
          <p:cNvPr id="7" name="Picture 6" descr="Graphical user interface, text, application, Word&#10;&#10;Description automatically generated">
            <a:extLst>
              <a:ext uri="{FF2B5EF4-FFF2-40B4-BE49-F238E27FC236}">
                <a16:creationId xmlns:a16="http://schemas.microsoft.com/office/drawing/2014/main" id="{E061F81D-D66E-D6E0-2DBA-13F5827BA985}"/>
              </a:ext>
            </a:extLst>
          </p:cNvPr>
          <p:cNvPicPr>
            <a:picLocks noChangeAspect="1"/>
          </p:cNvPicPr>
          <p:nvPr/>
        </p:nvPicPr>
        <p:blipFill>
          <a:blip r:embed="rId2"/>
          <a:stretch>
            <a:fillRect/>
          </a:stretch>
        </p:blipFill>
        <p:spPr>
          <a:xfrm>
            <a:off x="1001211" y="137944"/>
            <a:ext cx="4505954" cy="6420746"/>
          </a:xfrm>
          <a:prstGeom prst="rect">
            <a:avLst/>
          </a:prstGeom>
        </p:spPr>
      </p:pic>
      <p:graphicFrame>
        <p:nvGraphicFramePr>
          <p:cNvPr id="9" name="Text Placeholder 1">
            <a:extLst>
              <a:ext uri="{FF2B5EF4-FFF2-40B4-BE49-F238E27FC236}">
                <a16:creationId xmlns:a16="http://schemas.microsoft.com/office/drawing/2014/main" id="{F4CECB6B-8948-C5B3-5690-67F6ECD9F83F}"/>
              </a:ext>
            </a:extLst>
          </p:cNvPr>
          <p:cNvGraphicFramePr/>
          <p:nvPr>
            <p:extLst>
              <p:ext uri="{D42A27DB-BD31-4B8C-83A1-F6EECF244321}">
                <p14:modId xmlns:p14="http://schemas.microsoft.com/office/powerpoint/2010/main" val="335723793"/>
              </p:ext>
            </p:extLst>
          </p:nvPr>
        </p:nvGraphicFramePr>
        <p:xfrm>
          <a:off x="7000038" y="2055738"/>
          <a:ext cx="4672008" cy="48022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46146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5ED414-E74C-C7CE-48F8-5E45D9CBA628}"/>
              </a:ext>
            </a:extLst>
          </p:cNvPr>
          <p:cNvSpPr>
            <a:spLocks noGrp="1"/>
          </p:cNvSpPr>
          <p:nvPr>
            <p:ph type="body" sz="quarter" idx="11"/>
          </p:nvPr>
        </p:nvSpPr>
        <p:spPr/>
        <p:txBody>
          <a:bodyPr/>
          <a:lstStyle/>
          <a:p>
            <a:r>
              <a:rPr lang="en-GB" sz="2000" b="1" dirty="0">
                <a:solidFill>
                  <a:srgbClr val="FF0000"/>
                </a:solidFill>
              </a:rPr>
              <a:t>Pages 2 to 5 are part of the candidate’s consent to nomination and must be included </a:t>
            </a:r>
            <a:endParaRPr lang="en-GB" sz="2000" dirty="0">
              <a:solidFill>
                <a:srgbClr val="FF0000"/>
              </a:solidFill>
            </a:endParaRPr>
          </a:p>
          <a:p>
            <a:endParaRPr lang="en-GB" dirty="0"/>
          </a:p>
        </p:txBody>
      </p:sp>
      <p:sp>
        <p:nvSpPr>
          <p:cNvPr id="4" name="Text Placeholder 3">
            <a:extLst>
              <a:ext uri="{FF2B5EF4-FFF2-40B4-BE49-F238E27FC236}">
                <a16:creationId xmlns:a16="http://schemas.microsoft.com/office/drawing/2014/main" id="{2484E014-9073-265C-2D43-9E5EE1762E02}"/>
              </a:ext>
            </a:extLst>
          </p:cNvPr>
          <p:cNvSpPr>
            <a:spLocks noGrp="1"/>
          </p:cNvSpPr>
          <p:nvPr>
            <p:ph type="body" sz="quarter" idx="12"/>
          </p:nvPr>
        </p:nvSpPr>
        <p:spPr>
          <a:xfrm>
            <a:off x="7000038" y="1350297"/>
            <a:ext cx="4645116" cy="603194"/>
          </a:xfrm>
        </p:spPr>
        <p:txBody>
          <a:bodyPr>
            <a:normAutofit fontScale="77500" lnSpcReduction="20000"/>
          </a:bodyPr>
          <a:lstStyle/>
          <a:p>
            <a:r>
              <a:rPr lang="en-GB" b="1" dirty="0"/>
              <a:t>1c Candidate’s consent to nomination </a:t>
            </a:r>
            <a:r>
              <a:rPr lang="en-GB" sz="1500" b="1" dirty="0"/>
              <a:t>(continued)</a:t>
            </a:r>
          </a:p>
          <a:p>
            <a:endParaRPr lang="en-GB" dirty="0"/>
          </a:p>
        </p:txBody>
      </p:sp>
      <p:pic>
        <p:nvPicPr>
          <p:cNvPr id="5" name="Picture 4">
            <a:extLst>
              <a:ext uri="{FF2B5EF4-FFF2-40B4-BE49-F238E27FC236}">
                <a16:creationId xmlns:a16="http://schemas.microsoft.com/office/drawing/2014/main" id="{1C0A03F7-691C-82A3-8039-BD3C01D28B70}"/>
              </a:ext>
            </a:extLst>
          </p:cNvPr>
          <p:cNvPicPr>
            <a:picLocks noChangeAspect="1"/>
          </p:cNvPicPr>
          <p:nvPr/>
        </p:nvPicPr>
        <p:blipFill>
          <a:blip r:embed="rId2"/>
          <a:stretch>
            <a:fillRect/>
          </a:stretch>
        </p:blipFill>
        <p:spPr>
          <a:xfrm>
            <a:off x="723150" y="254315"/>
            <a:ext cx="4893019" cy="3398351"/>
          </a:xfrm>
          <a:prstGeom prst="rect">
            <a:avLst/>
          </a:prstGeom>
        </p:spPr>
      </p:pic>
      <p:pic>
        <p:nvPicPr>
          <p:cNvPr id="8" name="Picture 7">
            <a:extLst>
              <a:ext uri="{FF2B5EF4-FFF2-40B4-BE49-F238E27FC236}">
                <a16:creationId xmlns:a16="http://schemas.microsoft.com/office/drawing/2014/main" id="{0BBC98D6-B921-2EE7-D8CF-BBF9FB9F64AC}"/>
              </a:ext>
            </a:extLst>
          </p:cNvPr>
          <p:cNvPicPr>
            <a:picLocks noChangeAspect="1"/>
          </p:cNvPicPr>
          <p:nvPr/>
        </p:nvPicPr>
        <p:blipFill>
          <a:blip r:embed="rId3"/>
          <a:stretch>
            <a:fillRect/>
          </a:stretch>
        </p:blipFill>
        <p:spPr>
          <a:xfrm>
            <a:off x="811830" y="3652666"/>
            <a:ext cx="2272030" cy="3205610"/>
          </a:xfrm>
          <a:prstGeom prst="rect">
            <a:avLst/>
          </a:prstGeom>
        </p:spPr>
      </p:pic>
      <p:pic>
        <p:nvPicPr>
          <p:cNvPr id="11" name="Picture 10">
            <a:extLst>
              <a:ext uri="{FF2B5EF4-FFF2-40B4-BE49-F238E27FC236}">
                <a16:creationId xmlns:a16="http://schemas.microsoft.com/office/drawing/2014/main" id="{5D5BD24F-7E65-EEB0-8DF1-A9165D7623C7}"/>
              </a:ext>
            </a:extLst>
          </p:cNvPr>
          <p:cNvPicPr>
            <a:picLocks noChangeAspect="1"/>
          </p:cNvPicPr>
          <p:nvPr/>
        </p:nvPicPr>
        <p:blipFill>
          <a:blip r:embed="rId4"/>
          <a:stretch>
            <a:fillRect/>
          </a:stretch>
        </p:blipFill>
        <p:spPr>
          <a:xfrm>
            <a:off x="3414778" y="3652390"/>
            <a:ext cx="2267266" cy="3205610"/>
          </a:xfrm>
          <a:prstGeom prst="rect">
            <a:avLst/>
          </a:prstGeom>
        </p:spPr>
      </p:pic>
    </p:spTree>
    <p:extLst>
      <p:ext uri="{BB962C8B-B14F-4D97-AF65-F5344CB8AC3E}">
        <p14:creationId xmlns:p14="http://schemas.microsoft.com/office/powerpoint/2010/main" val="2381934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BDA0EA-2A0B-0419-CAD4-26ECD34BE8B5}"/>
              </a:ext>
            </a:extLst>
          </p:cNvPr>
          <p:cNvSpPr>
            <a:spLocks noGrp="1"/>
          </p:cNvSpPr>
          <p:nvPr>
            <p:ph type="body" sz="quarter" idx="11"/>
          </p:nvPr>
        </p:nvSpPr>
        <p:spPr>
          <a:xfrm>
            <a:off x="7000038" y="2261927"/>
            <a:ext cx="4663044" cy="2991392"/>
          </a:xfrm>
        </p:spPr>
        <p:txBody>
          <a:bodyPr>
            <a:normAutofit/>
          </a:bodyPr>
          <a:lstStyle/>
          <a:p>
            <a:pPr marL="285750" indent="-285750">
              <a:lnSpc>
                <a:spcPct val="100000"/>
              </a:lnSpc>
              <a:buFont typeface="Arial" panose="020B0604020202020204" pitchFamily="34" charset="0"/>
              <a:buChar char="•"/>
            </a:pPr>
            <a:r>
              <a:rPr lang="en-GB" sz="1400" dirty="0"/>
              <a:t>Party candidates must have written permission to use the party name / registered description from the Party Nominating Officer (or a person authorised to act on their behalf).</a:t>
            </a:r>
          </a:p>
          <a:p>
            <a:pPr marL="285750" indent="-285750">
              <a:lnSpc>
                <a:spcPct val="100000"/>
              </a:lnSpc>
              <a:buFont typeface="Arial" panose="020B0604020202020204" pitchFamily="34" charset="0"/>
              <a:buChar char="•"/>
            </a:pPr>
            <a:r>
              <a:rPr lang="en-GB" sz="1400" dirty="0"/>
              <a:t>If the certificate authorises the candidate to use the party name, the description field on the nomination paper must be the party name.</a:t>
            </a:r>
          </a:p>
          <a:p>
            <a:pPr marL="285750" indent="-285750">
              <a:lnSpc>
                <a:spcPct val="100000"/>
              </a:lnSpc>
              <a:buFont typeface="Arial" panose="020B0604020202020204" pitchFamily="34" charset="0"/>
              <a:buChar char="•"/>
            </a:pPr>
            <a:r>
              <a:rPr lang="en-GB" sz="1400" dirty="0"/>
              <a:t>If the certificate authorises the candidate to use a particular registered description, the description field on the nomination paper must be that registered description. </a:t>
            </a:r>
          </a:p>
          <a:p>
            <a:endParaRPr lang="en-GB" dirty="0"/>
          </a:p>
        </p:txBody>
      </p:sp>
      <p:sp>
        <p:nvSpPr>
          <p:cNvPr id="4" name="Text Placeholder 3">
            <a:extLst>
              <a:ext uri="{FF2B5EF4-FFF2-40B4-BE49-F238E27FC236}">
                <a16:creationId xmlns:a16="http://schemas.microsoft.com/office/drawing/2014/main" id="{68C40BCA-A046-959C-BA2E-E11BB6803775}"/>
              </a:ext>
            </a:extLst>
          </p:cNvPr>
          <p:cNvSpPr>
            <a:spLocks noGrp="1"/>
          </p:cNvSpPr>
          <p:nvPr>
            <p:ph type="body" sz="quarter" idx="12"/>
          </p:nvPr>
        </p:nvSpPr>
        <p:spPr/>
        <p:txBody>
          <a:bodyPr>
            <a:normAutofit fontScale="77500" lnSpcReduction="20000"/>
          </a:bodyPr>
          <a:lstStyle/>
          <a:p>
            <a:r>
              <a:rPr lang="en-GB" b="1" dirty="0"/>
              <a:t>Certificate of authorisation form</a:t>
            </a:r>
          </a:p>
        </p:txBody>
      </p:sp>
      <p:pic>
        <p:nvPicPr>
          <p:cNvPr id="8" name="Picture 7">
            <a:extLst>
              <a:ext uri="{FF2B5EF4-FFF2-40B4-BE49-F238E27FC236}">
                <a16:creationId xmlns:a16="http://schemas.microsoft.com/office/drawing/2014/main" id="{09EDEA27-0030-EE27-34E6-47FEF0739CBB}"/>
              </a:ext>
            </a:extLst>
          </p:cNvPr>
          <p:cNvPicPr>
            <a:picLocks noChangeAspect="1"/>
          </p:cNvPicPr>
          <p:nvPr/>
        </p:nvPicPr>
        <p:blipFill>
          <a:blip r:embed="rId2"/>
          <a:stretch>
            <a:fillRect/>
          </a:stretch>
        </p:blipFill>
        <p:spPr>
          <a:xfrm>
            <a:off x="279304" y="39614"/>
            <a:ext cx="2977442" cy="4263445"/>
          </a:xfrm>
          <a:prstGeom prst="rect">
            <a:avLst/>
          </a:prstGeom>
        </p:spPr>
      </p:pic>
      <p:pic>
        <p:nvPicPr>
          <p:cNvPr id="11" name="Picture 10">
            <a:extLst>
              <a:ext uri="{FF2B5EF4-FFF2-40B4-BE49-F238E27FC236}">
                <a16:creationId xmlns:a16="http://schemas.microsoft.com/office/drawing/2014/main" id="{7A90298C-6098-162B-F72A-4A609E22C7F1}"/>
              </a:ext>
            </a:extLst>
          </p:cNvPr>
          <p:cNvPicPr>
            <a:picLocks noChangeAspect="1"/>
          </p:cNvPicPr>
          <p:nvPr/>
        </p:nvPicPr>
        <p:blipFill>
          <a:blip r:embed="rId3"/>
          <a:stretch>
            <a:fillRect/>
          </a:stretch>
        </p:blipFill>
        <p:spPr>
          <a:xfrm>
            <a:off x="3256746" y="613355"/>
            <a:ext cx="2509748" cy="3546268"/>
          </a:xfrm>
          <a:prstGeom prst="rect">
            <a:avLst/>
          </a:prstGeom>
        </p:spPr>
      </p:pic>
    </p:spTree>
    <p:extLst>
      <p:ext uri="{BB962C8B-B14F-4D97-AF65-F5344CB8AC3E}">
        <p14:creationId xmlns:p14="http://schemas.microsoft.com/office/powerpoint/2010/main" val="41691697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3ABE1C-C84C-1767-A1FB-3C00B4D94F78}"/>
              </a:ext>
            </a:extLst>
          </p:cNvPr>
          <p:cNvSpPr>
            <a:spLocks noGrp="1"/>
          </p:cNvSpPr>
          <p:nvPr>
            <p:ph type="body" sz="quarter" idx="11"/>
          </p:nvPr>
        </p:nvSpPr>
        <p:spPr>
          <a:xfrm>
            <a:off x="7000038" y="2261926"/>
            <a:ext cx="4689938" cy="4397375"/>
          </a:xfrm>
        </p:spPr>
        <p:txBody>
          <a:bodyPr>
            <a:normAutofit/>
          </a:bodyPr>
          <a:lstStyle/>
          <a:p>
            <a:pPr marL="285750" indent="-285750">
              <a:lnSpc>
                <a:spcPct val="100000"/>
              </a:lnSpc>
              <a:buFont typeface="Arial" panose="020B0604020202020204" pitchFamily="34" charset="0"/>
              <a:buChar char="•"/>
            </a:pPr>
            <a:r>
              <a:rPr lang="en-GB" sz="1400" dirty="0"/>
              <a:t>Party candidates can ask for an emblem to be printed on the ballot paper</a:t>
            </a:r>
          </a:p>
          <a:p>
            <a:pPr marL="285750" indent="-285750">
              <a:lnSpc>
                <a:spcPct val="100000"/>
              </a:lnSpc>
              <a:buFont typeface="Arial" panose="020B0604020202020204" pitchFamily="34" charset="0"/>
              <a:buChar char="•"/>
            </a:pPr>
            <a:r>
              <a:rPr lang="en-GB" sz="1400" dirty="0"/>
              <a:t>Please use the description of the emblem and ID number as recorded on the </a:t>
            </a:r>
            <a:r>
              <a:rPr lang="en-GB" sz="1400" dirty="0">
                <a:hlinkClick r:id="rId2"/>
              </a:rPr>
              <a:t>Electoral Commission website</a:t>
            </a:r>
            <a:endParaRPr lang="en-GB" sz="1400" dirty="0"/>
          </a:p>
          <a:p>
            <a:pPr marL="285750" indent="-285750">
              <a:lnSpc>
                <a:spcPct val="100000"/>
              </a:lnSpc>
              <a:buFont typeface="Arial" panose="020B0604020202020204" pitchFamily="34" charset="0"/>
              <a:buChar char="•"/>
            </a:pPr>
            <a:r>
              <a:rPr lang="en-GB" sz="1400" dirty="0"/>
              <a:t>Candidate must complete, sign and date the form</a:t>
            </a:r>
          </a:p>
          <a:p>
            <a:endParaRPr lang="en-GB" dirty="0"/>
          </a:p>
        </p:txBody>
      </p:sp>
      <p:sp>
        <p:nvSpPr>
          <p:cNvPr id="4" name="Text Placeholder 3">
            <a:extLst>
              <a:ext uri="{FF2B5EF4-FFF2-40B4-BE49-F238E27FC236}">
                <a16:creationId xmlns:a16="http://schemas.microsoft.com/office/drawing/2014/main" id="{ACD27918-39D4-394E-985A-D84A3AA837E3}"/>
              </a:ext>
            </a:extLst>
          </p:cNvPr>
          <p:cNvSpPr>
            <a:spLocks noGrp="1"/>
          </p:cNvSpPr>
          <p:nvPr>
            <p:ph type="body" sz="quarter" idx="12"/>
          </p:nvPr>
        </p:nvSpPr>
        <p:spPr>
          <a:xfrm>
            <a:off x="7000038" y="1350297"/>
            <a:ext cx="4689938" cy="603194"/>
          </a:xfrm>
        </p:spPr>
        <p:txBody>
          <a:bodyPr>
            <a:normAutofit fontScale="77500" lnSpcReduction="20000"/>
          </a:bodyPr>
          <a:lstStyle/>
          <a:p>
            <a:r>
              <a:rPr lang="en-GB" b="1" dirty="0"/>
              <a:t>Request for a party emblem form</a:t>
            </a:r>
          </a:p>
        </p:txBody>
      </p:sp>
      <p:pic>
        <p:nvPicPr>
          <p:cNvPr id="3" name="Picture 2">
            <a:extLst>
              <a:ext uri="{FF2B5EF4-FFF2-40B4-BE49-F238E27FC236}">
                <a16:creationId xmlns:a16="http://schemas.microsoft.com/office/drawing/2014/main" id="{EE8B6BD8-D658-494D-3B23-DAC3058F87F7}"/>
              </a:ext>
            </a:extLst>
          </p:cNvPr>
          <p:cNvPicPr>
            <a:picLocks noChangeAspect="1"/>
          </p:cNvPicPr>
          <p:nvPr/>
        </p:nvPicPr>
        <p:blipFill>
          <a:blip r:embed="rId3"/>
          <a:stretch>
            <a:fillRect/>
          </a:stretch>
        </p:blipFill>
        <p:spPr>
          <a:xfrm>
            <a:off x="1292964" y="237348"/>
            <a:ext cx="3898999" cy="5535922"/>
          </a:xfrm>
          <a:prstGeom prst="rect">
            <a:avLst/>
          </a:prstGeom>
        </p:spPr>
      </p:pic>
    </p:spTree>
    <p:extLst>
      <p:ext uri="{BB962C8B-B14F-4D97-AF65-F5344CB8AC3E}">
        <p14:creationId xmlns:p14="http://schemas.microsoft.com/office/powerpoint/2010/main" val="3615565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3B0DC0-5C81-82A3-CE52-399F7F7DABC5}"/>
              </a:ext>
            </a:extLst>
          </p:cNvPr>
          <p:cNvSpPr>
            <a:spLocks noGrp="1"/>
          </p:cNvSpPr>
          <p:nvPr>
            <p:ph type="body" sz="quarter" idx="10"/>
          </p:nvPr>
        </p:nvSpPr>
        <p:spPr>
          <a:xfrm>
            <a:off x="865188" y="1753567"/>
            <a:ext cx="10779965" cy="4622800"/>
          </a:xfrm>
        </p:spPr>
        <p:txBody>
          <a:bodyPr>
            <a:normAutofit fontScale="85000" lnSpcReduction="10000"/>
          </a:bodyPr>
          <a:lstStyle/>
          <a:p>
            <a:pPr>
              <a:lnSpc>
                <a:spcPct val="120000"/>
              </a:lnSpc>
            </a:pPr>
            <a:r>
              <a:rPr lang="en-GB" sz="2000" dirty="0"/>
              <a:t>We strongly advise that nomination papers are completed and submitted as early as possible during the nomination period.</a:t>
            </a:r>
          </a:p>
          <a:p>
            <a:pPr>
              <a:lnSpc>
                <a:spcPct val="120000"/>
              </a:lnSpc>
            </a:pPr>
            <a:r>
              <a:rPr lang="en-GB" sz="2000" dirty="0"/>
              <a:t>Nomination period runs from 9am on Tuesday 21 March to 4pm on Tuesday 4 April.</a:t>
            </a:r>
          </a:p>
          <a:p>
            <a:pPr>
              <a:lnSpc>
                <a:spcPct val="120000"/>
              </a:lnSpc>
            </a:pPr>
            <a:r>
              <a:rPr lang="en-GB" sz="2000" dirty="0"/>
              <a:t>Completed nomination forms </a:t>
            </a:r>
            <a:r>
              <a:rPr lang="en-GB" sz="2000" b="1" dirty="0"/>
              <a:t>must be delivered by hand </a:t>
            </a:r>
            <a:r>
              <a:rPr lang="en-GB" sz="2000" dirty="0"/>
              <a:t>to the Returning Officer staff at the </a:t>
            </a:r>
            <a:r>
              <a:rPr lang="en-GB" sz="2000" b="1" dirty="0"/>
              <a:t>Brunswick Room, Guildhall, High Street, Bath, BA1 5AW</a:t>
            </a:r>
          </a:p>
          <a:p>
            <a:pPr marL="0" indent="0">
              <a:lnSpc>
                <a:spcPct val="120000"/>
              </a:lnSpc>
              <a:buNone/>
            </a:pPr>
            <a:r>
              <a:rPr lang="en-GB" sz="2000" dirty="0"/>
              <a:t>No prior appointment for submission is required. However, be prepared for a wait time in the event of queues.</a:t>
            </a:r>
          </a:p>
          <a:p>
            <a:pPr marL="0" indent="0">
              <a:lnSpc>
                <a:spcPct val="120000"/>
              </a:lnSpc>
              <a:buNone/>
            </a:pPr>
            <a:r>
              <a:rPr lang="en-GB" sz="2000" dirty="0"/>
              <a:t>There are no restrictions on who can deliver the nomination forms nor on how many can be delivered at any one time.</a:t>
            </a:r>
          </a:p>
          <a:p>
            <a:pPr marL="0" indent="0">
              <a:lnSpc>
                <a:spcPct val="120000"/>
              </a:lnSpc>
              <a:buNone/>
            </a:pPr>
            <a:r>
              <a:rPr lang="en-GB" sz="2000" dirty="0"/>
              <a:t>If you are not delivering the form yourself, please attach a short note to your nomination pack with your email and contact </a:t>
            </a:r>
            <a:r>
              <a:rPr lang="en-GB" sz="2000"/>
              <a:t>telephone number.</a:t>
            </a:r>
            <a:endParaRPr lang="en-GB" sz="2000" dirty="0"/>
          </a:p>
          <a:p>
            <a:pPr marL="0" indent="0">
              <a:lnSpc>
                <a:spcPct val="120000"/>
              </a:lnSpc>
              <a:buNone/>
            </a:pPr>
            <a:r>
              <a:rPr lang="en-GB" sz="2000" dirty="0"/>
              <a:t>Submissions will be processed strictly in receipt order, and if multiple, in bundle order.</a:t>
            </a:r>
          </a:p>
          <a:p>
            <a:pPr marL="0" indent="0">
              <a:lnSpc>
                <a:spcPct val="120000"/>
              </a:lnSpc>
              <a:buNone/>
            </a:pPr>
            <a:r>
              <a:rPr lang="en-GB" sz="2000" b="1" dirty="0">
                <a:solidFill>
                  <a:srgbClr val="FF0000"/>
                </a:solidFill>
              </a:rPr>
              <a:t>We offer informal checks before the final submission.</a:t>
            </a:r>
          </a:p>
          <a:p>
            <a:pPr marL="0" indent="0">
              <a:buNone/>
            </a:pPr>
            <a:endParaRPr lang="en-GB" dirty="0"/>
          </a:p>
        </p:txBody>
      </p:sp>
      <p:sp>
        <p:nvSpPr>
          <p:cNvPr id="3" name="Text Placeholder 2">
            <a:extLst>
              <a:ext uri="{FF2B5EF4-FFF2-40B4-BE49-F238E27FC236}">
                <a16:creationId xmlns:a16="http://schemas.microsoft.com/office/drawing/2014/main" id="{B8783E35-E5BD-1955-4122-E736BDCA6880}"/>
              </a:ext>
            </a:extLst>
          </p:cNvPr>
          <p:cNvSpPr>
            <a:spLocks noGrp="1"/>
          </p:cNvSpPr>
          <p:nvPr>
            <p:ph type="body" sz="quarter" idx="11"/>
          </p:nvPr>
        </p:nvSpPr>
        <p:spPr/>
        <p:txBody>
          <a:bodyPr/>
          <a:lstStyle/>
          <a:p>
            <a:r>
              <a:rPr lang="en-GB" b="1" dirty="0"/>
              <a:t>Submitting nomination forms</a:t>
            </a:r>
          </a:p>
        </p:txBody>
      </p:sp>
    </p:spTree>
    <p:extLst>
      <p:ext uri="{BB962C8B-B14F-4D97-AF65-F5344CB8AC3E}">
        <p14:creationId xmlns:p14="http://schemas.microsoft.com/office/powerpoint/2010/main" val="10149225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783E35-E5BD-1955-4122-E736BDCA6880}"/>
              </a:ext>
            </a:extLst>
          </p:cNvPr>
          <p:cNvSpPr>
            <a:spLocks noGrp="1"/>
          </p:cNvSpPr>
          <p:nvPr>
            <p:ph type="body" sz="quarter" idx="11"/>
          </p:nvPr>
        </p:nvSpPr>
        <p:spPr>
          <a:xfrm>
            <a:off x="865188" y="839787"/>
            <a:ext cx="8412162" cy="845577"/>
          </a:xfrm>
        </p:spPr>
        <p:txBody>
          <a:bodyPr>
            <a:noAutofit/>
          </a:bodyPr>
          <a:lstStyle/>
          <a:p>
            <a:r>
              <a:rPr lang="en-GB" sz="2400" b="1" dirty="0"/>
              <a:t>Statement of persons nominated and notice of uncontested elections</a:t>
            </a:r>
          </a:p>
        </p:txBody>
      </p:sp>
      <p:graphicFrame>
        <p:nvGraphicFramePr>
          <p:cNvPr id="5" name="Text Placeholder 1">
            <a:extLst>
              <a:ext uri="{FF2B5EF4-FFF2-40B4-BE49-F238E27FC236}">
                <a16:creationId xmlns:a16="http://schemas.microsoft.com/office/drawing/2014/main" id="{028BD41D-E002-2D15-CEA6-682E6BE87620}"/>
              </a:ext>
            </a:extLst>
          </p:cNvPr>
          <p:cNvGraphicFramePr/>
          <p:nvPr>
            <p:extLst>
              <p:ext uri="{D42A27DB-BD31-4B8C-83A1-F6EECF244321}">
                <p14:modId xmlns:p14="http://schemas.microsoft.com/office/powerpoint/2010/main" val="1006578989"/>
              </p:ext>
            </p:extLst>
          </p:nvPr>
        </p:nvGraphicFramePr>
        <p:xfrm>
          <a:off x="865188" y="2058367"/>
          <a:ext cx="10779965" cy="38314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58360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C927B22-52FA-D709-9907-529FD802A54B}"/>
              </a:ext>
            </a:extLst>
          </p:cNvPr>
          <p:cNvSpPr>
            <a:spLocks noGrp="1"/>
          </p:cNvSpPr>
          <p:nvPr>
            <p:ph type="body" sz="quarter" idx="10"/>
          </p:nvPr>
        </p:nvSpPr>
        <p:spPr>
          <a:xfrm>
            <a:off x="865188" y="1493591"/>
            <a:ext cx="10815824" cy="4622800"/>
          </a:xfrm>
        </p:spPr>
        <p:txBody>
          <a:bodyPr>
            <a:normAutofit/>
          </a:bodyPr>
          <a:lstStyle/>
          <a:p>
            <a:r>
              <a:rPr lang="en-GB" sz="1800" dirty="0"/>
              <a:t>The </a:t>
            </a:r>
            <a:r>
              <a:rPr lang="en-GB" sz="1800" b="1" dirty="0"/>
              <a:t>Returning Officer </a:t>
            </a:r>
            <a:r>
              <a:rPr lang="en-GB" sz="1800" dirty="0"/>
              <a:t>is the person responsible for running the election</a:t>
            </a:r>
          </a:p>
          <a:p>
            <a:pPr marL="0" indent="0">
              <a:buNone/>
            </a:pPr>
            <a:r>
              <a:rPr lang="en-GB" sz="1800" dirty="0"/>
              <a:t>	The Returning Officer is </a:t>
            </a:r>
            <a:r>
              <a:rPr lang="en-GB" sz="1800" b="1" dirty="0"/>
              <a:t>Will Godfrey</a:t>
            </a:r>
            <a:endParaRPr lang="en-GB" sz="1800" dirty="0"/>
          </a:p>
          <a:p>
            <a:pPr marL="0" indent="0">
              <a:buNone/>
            </a:pPr>
            <a:endParaRPr lang="en-GB" sz="1800" dirty="0"/>
          </a:p>
          <a:p>
            <a:r>
              <a:rPr lang="en-GB" sz="1800" dirty="0"/>
              <a:t>The </a:t>
            </a:r>
            <a:r>
              <a:rPr lang="en-GB" sz="1800" b="1" dirty="0"/>
              <a:t>Electoral Registration Officer </a:t>
            </a:r>
            <a:r>
              <a:rPr lang="en-GB" sz="1800" dirty="0"/>
              <a:t>is responsible for maintaining the register of electors and the absent voters’ lists</a:t>
            </a:r>
          </a:p>
          <a:p>
            <a:pPr marL="0" indent="0">
              <a:buNone/>
            </a:pPr>
            <a:r>
              <a:rPr lang="en-GB" sz="1800" dirty="0"/>
              <a:t>	The Electoral Registration Officer is </a:t>
            </a:r>
            <a:r>
              <a:rPr lang="en-GB" sz="1800" b="1" dirty="0"/>
              <a:t>Will Godfrey</a:t>
            </a:r>
            <a:endParaRPr lang="en-GB" sz="1800" dirty="0"/>
          </a:p>
          <a:p>
            <a:pPr marL="0" indent="0">
              <a:buNone/>
            </a:pPr>
            <a:endParaRPr lang="en-GB" sz="1800" dirty="0"/>
          </a:p>
          <a:p>
            <a:pPr marL="0" indent="0">
              <a:buNone/>
            </a:pPr>
            <a:r>
              <a:rPr lang="en-GB" sz="2000" b="1" dirty="0"/>
              <a:t>Electoral Services Team</a:t>
            </a:r>
          </a:p>
          <a:p>
            <a:pPr marL="0" indent="0">
              <a:buNone/>
            </a:pPr>
            <a:r>
              <a:rPr lang="en-GB" sz="1800" b="1" dirty="0"/>
              <a:t>Aurora Loi</a:t>
            </a:r>
            <a:r>
              <a:rPr lang="en-GB" sz="1800" dirty="0"/>
              <a:t>	Electoral Services Manager	          </a:t>
            </a:r>
            <a:r>
              <a:rPr lang="en-GB" sz="1800" b="1" dirty="0"/>
              <a:t>elections@bathnes.gov.uk</a:t>
            </a:r>
          </a:p>
          <a:p>
            <a:pPr marL="0" indent="0">
              <a:buNone/>
            </a:pPr>
            <a:r>
              <a:rPr lang="en-GB" sz="1800" b="1" dirty="0"/>
              <a:t>Sarah Nicholds</a:t>
            </a:r>
            <a:r>
              <a:rPr lang="en-GB" sz="1800" dirty="0"/>
              <a:t>	Senior Electoral Services Officer                </a:t>
            </a:r>
            <a:r>
              <a:rPr lang="en-GB" sz="1800" b="1" dirty="0"/>
              <a:t>01225 477431</a:t>
            </a:r>
          </a:p>
          <a:p>
            <a:pPr marL="0" indent="0">
              <a:buNone/>
            </a:pPr>
            <a:r>
              <a:rPr lang="en-GB" sz="1800" b="1" dirty="0"/>
              <a:t>Nick Jones</a:t>
            </a:r>
            <a:r>
              <a:rPr lang="en-GB" sz="1800" dirty="0"/>
              <a:t>	Electoral Services Clerk			</a:t>
            </a:r>
          </a:p>
          <a:p>
            <a:pPr marL="0" indent="0">
              <a:buNone/>
            </a:pPr>
            <a:endParaRPr lang="en-GB" sz="1800" dirty="0"/>
          </a:p>
        </p:txBody>
      </p:sp>
      <p:sp>
        <p:nvSpPr>
          <p:cNvPr id="4" name="Text Placeholder 3">
            <a:extLst>
              <a:ext uri="{FF2B5EF4-FFF2-40B4-BE49-F238E27FC236}">
                <a16:creationId xmlns:a16="http://schemas.microsoft.com/office/drawing/2014/main" id="{F30A2CF8-4962-0F77-871C-3D76F866EB43}"/>
              </a:ext>
            </a:extLst>
          </p:cNvPr>
          <p:cNvSpPr>
            <a:spLocks noGrp="1"/>
          </p:cNvSpPr>
          <p:nvPr>
            <p:ph type="body" sz="quarter" idx="11"/>
          </p:nvPr>
        </p:nvSpPr>
        <p:spPr/>
        <p:txBody>
          <a:bodyPr/>
          <a:lstStyle/>
          <a:p>
            <a:pPr marL="0" indent="0">
              <a:buNone/>
            </a:pPr>
            <a:r>
              <a:rPr lang="en-GB" sz="2800" b="1" dirty="0"/>
              <a:t>Introductions</a:t>
            </a:r>
          </a:p>
          <a:p>
            <a:endParaRPr lang="en-GB" dirty="0"/>
          </a:p>
        </p:txBody>
      </p:sp>
      <p:pic>
        <p:nvPicPr>
          <p:cNvPr id="5" name="Graphic 4" descr="Email outline">
            <a:extLst>
              <a:ext uri="{FF2B5EF4-FFF2-40B4-BE49-F238E27FC236}">
                <a16:creationId xmlns:a16="http://schemas.microsoft.com/office/drawing/2014/main" id="{6566F638-0B2B-DA3A-F395-5A55DE22A76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12440" y="4267200"/>
            <a:ext cx="415890" cy="415890"/>
          </a:xfrm>
          <a:prstGeom prst="rect">
            <a:avLst/>
          </a:prstGeom>
        </p:spPr>
      </p:pic>
      <p:pic>
        <p:nvPicPr>
          <p:cNvPr id="7" name="Graphic 6" descr="Receiver outline">
            <a:extLst>
              <a:ext uri="{FF2B5EF4-FFF2-40B4-BE49-F238E27FC236}">
                <a16:creationId xmlns:a16="http://schemas.microsoft.com/office/drawing/2014/main" id="{8B4ED855-020B-72F0-1C85-D4C9D06310B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12440" y="4683090"/>
            <a:ext cx="415891" cy="415891"/>
          </a:xfrm>
          <a:prstGeom prst="rect">
            <a:avLst/>
          </a:prstGeom>
        </p:spPr>
      </p:pic>
    </p:spTree>
    <p:extLst>
      <p:ext uri="{BB962C8B-B14F-4D97-AF65-F5344CB8AC3E}">
        <p14:creationId xmlns:p14="http://schemas.microsoft.com/office/powerpoint/2010/main" val="22545703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5B1B0A-A7E1-6943-5AD3-16B530AF1699}"/>
              </a:ext>
            </a:extLst>
          </p:cNvPr>
          <p:cNvSpPr>
            <a:spLocks noGrp="1"/>
          </p:cNvSpPr>
          <p:nvPr>
            <p:ph type="body" sz="quarter" idx="10"/>
          </p:nvPr>
        </p:nvSpPr>
        <p:spPr>
          <a:xfrm>
            <a:off x="865188" y="1753567"/>
            <a:ext cx="10797894" cy="4622800"/>
          </a:xfrm>
        </p:spPr>
        <p:txBody>
          <a:bodyPr>
            <a:normAutofit lnSpcReduction="10000"/>
          </a:bodyPr>
          <a:lstStyle/>
          <a:p>
            <a:pPr marL="0" indent="0">
              <a:lnSpc>
                <a:spcPct val="100000"/>
              </a:lnSpc>
              <a:buNone/>
            </a:pPr>
            <a:r>
              <a:rPr lang="en-GB" sz="1900" dirty="0"/>
              <a:t>Access by candidates – once you officially become a candidate</a:t>
            </a:r>
          </a:p>
          <a:p>
            <a:pPr>
              <a:lnSpc>
                <a:spcPct val="100000"/>
              </a:lnSpc>
            </a:pPr>
            <a:r>
              <a:rPr lang="en-GB" sz="1900" dirty="0"/>
              <a:t>Earliest on 27 March, if you or others declared yourself a  candidate</a:t>
            </a:r>
          </a:p>
          <a:p>
            <a:pPr>
              <a:lnSpc>
                <a:spcPct val="100000"/>
              </a:lnSpc>
            </a:pPr>
            <a:r>
              <a:rPr lang="en-GB" sz="1900" dirty="0"/>
              <a:t>Once you or others have declared yourself a candidate after this date / date you submit your nomination forms</a:t>
            </a:r>
          </a:p>
          <a:p>
            <a:pPr>
              <a:lnSpc>
                <a:spcPct val="100000"/>
              </a:lnSpc>
            </a:pPr>
            <a:r>
              <a:rPr lang="en-GB" sz="1900" dirty="0"/>
              <a:t>Make written request to the Electoral Registration Officer </a:t>
            </a:r>
          </a:p>
          <a:p>
            <a:pPr>
              <a:lnSpc>
                <a:spcPct val="100000"/>
              </a:lnSpc>
            </a:pPr>
            <a:r>
              <a:rPr lang="en-GB" sz="1900" dirty="0"/>
              <a:t>We can supply electoral numbers before 27 March to enable candidates to complete their nomination papers (elections@bathnes.gov.uk)</a:t>
            </a:r>
          </a:p>
          <a:p>
            <a:pPr>
              <a:lnSpc>
                <a:spcPct val="100000"/>
              </a:lnSpc>
            </a:pPr>
            <a:endParaRPr lang="en-GB" sz="1900" dirty="0"/>
          </a:p>
          <a:p>
            <a:pPr marL="0" indent="0">
              <a:lnSpc>
                <a:spcPct val="100000"/>
              </a:lnSpc>
              <a:buNone/>
            </a:pPr>
            <a:r>
              <a:rPr lang="en-GB" sz="1900" b="1" dirty="0"/>
              <a:t>Only use data for permitted purposes</a:t>
            </a:r>
            <a:r>
              <a:rPr lang="en-GB" sz="1900" dirty="0"/>
              <a:t>:</a:t>
            </a:r>
          </a:p>
          <a:p>
            <a:pPr>
              <a:lnSpc>
                <a:spcPct val="100000"/>
              </a:lnSpc>
            </a:pPr>
            <a:r>
              <a:rPr lang="en-GB" sz="1900" dirty="0"/>
              <a:t>to complete the nomination forms</a:t>
            </a:r>
          </a:p>
          <a:p>
            <a:pPr>
              <a:lnSpc>
                <a:spcPct val="100000"/>
              </a:lnSpc>
            </a:pPr>
            <a:r>
              <a:rPr lang="en-GB" sz="1900" dirty="0"/>
              <a:t>to help you campaign</a:t>
            </a:r>
          </a:p>
          <a:p>
            <a:pPr>
              <a:lnSpc>
                <a:spcPct val="100000"/>
              </a:lnSpc>
            </a:pPr>
            <a:r>
              <a:rPr lang="en-GB" sz="1900" dirty="0"/>
              <a:t>to check that donations / loans are permissible</a:t>
            </a:r>
          </a:p>
          <a:p>
            <a:pPr marL="0" indent="0">
              <a:buNone/>
            </a:pPr>
            <a:endParaRPr lang="en-GB" dirty="0"/>
          </a:p>
        </p:txBody>
      </p:sp>
      <p:sp>
        <p:nvSpPr>
          <p:cNvPr id="3" name="Text Placeholder 2">
            <a:extLst>
              <a:ext uri="{FF2B5EF4-FFF2-40B4-BE49-F238E27FC236}">
                <a16:creationId xmlns:a16="http://schemas.microsoft.com/office/drawing/2014/main" id="{4DDCB21C-082F-BB16-6AFB-0B3520C6D56F}"/>
              </a:ext>
            </a:extLst>
          </p:cNvPr>
          <p:cNvSpPr>
            <a:spLocks noGrp="1"/>
          </p:cNvSpPr>
          <p:nvPr>
            <p:ph type="body" sz="quarter" idx="11"/>
          </p:nvPr>
        </p:nvSpPr>
        <p:spPr/>
        <p:txBody>
          <a:bodyPr/>
          <a:lstStyle/>
          <a:p>
            <a:r>
              <a:rPr lang="en-GB" b="1" dirty="0"/>
              <a:t>Access to electoral register / absent voters’ lists </a:t>
            </a:r>
          </a:p>
        </p:txBody>
      </p:sp>
    </p:spTree>
    <p:extLst>
      <p:ext uri="{BB962C8B-B14F-4D97-AF65-F5344CB8AC3E}">
        <p14:creationId xmlns:p14="http://schemas.microsoft.com/office/powerpoint/2010/main" val="10830564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F7609B-B894-70AA-408A-79EA87DF198C}"/>
              </a:ext>
            </a:extLst>
          </p:cNvPr>
          <p:cNvSpPr>
            <a:spLocks noGrp="1"/>
          </p:cNvSpPr>
          <p:nvPr>
            <p:ph type="body" sz="quarter" idx="10"/>
          </p:nvPr>
        </p:nvSpPr>
        <p:spPr/>
        <p:txBody>
          <a:bodyPr/>
          <a:lstStyle/>
          <a:p>
            <a:pPr>
              <a:lnSpc>
                <a:spcPct val="100000"/>
              </a:lnSpc>
            </a:pPr>
            <a:r>
              <a:rPr lang="en-GB" altLang="en-US" sz="1800" dirty="0"/>
              <a:t>Do use imprints on all your campaign material, including websites</a:t>
            </a:r>
          </a:p>
          <a:p>
            <a:pPr>
              <a:lnSpc>
                <a:spcPct val="100000"/>
              </a:lnSpc>
            </a:pPr>
            <a:r>
              <a:rPr lang="en-GB" altLang="en-US" sz="1800" dirty="0"/>
              <a:t>Do comply with planning rules relating to advertising hoardings and large banners</a:t>
            </a:r>
          </a:p>
          <a:p>
            <a:pPr>
              <a:lnSpc>
                <a:spcPct val="100000"/>
              </a:lnSpc>
            </a:pPr>
            <a:r>
              <a:rPr lang="en-GB" altLang="en-US" sz="1800" dirty="0"/>
              <a:t>Do make sure outdoor posters are removed 2 weeks after the election</a:t>
            </a:r>
          </a:p>
          <a:p>
            <a:pPr>
              <a:lnSpc>
                <a:spcPct val="100000"/>
              </a:lnSpc>
            </a:pPr>
            <a:r>
              <a:rPr lang="en-GB" altLang="en-US" sz="1800" dirty="0"/>
              <a:t>Do not produce material that looks like a poll card</a:t>
            </a:r>
          </a:p>
          <a:p>
            <a:pPr>
              <a:lnSpc>
                <a:spcPct val="100000"/>
              </a:lnSpc>
            </a:pPr>
            <a:r>
              <a:rPr lang="en-GB" altLang="en-US" sz="1800" dirty="0"/>
              <a:t>Do not pay people to display your adverts (unless they display adverts as part of their normal business)</a:t>
            </a:r>
          </a:p>
          <a:p>
            <a:pPr marL="0" indent="0">
              <a:lnSpc>
                <a:spcPct val="100000"/>
              </a:lnSpc>
              <a:buNone/>
            </a:pPr>
            <a:endParaRPr lang="en-GB" altLang="en-US" sz="1800" dirty="0"/>
          </a:p>
          <a:p>
            <a:pPr marL="0" indent="0">
              <a:lnSpc>
                <a:spcPct val="100000"/>
              </a:lnSpc>
              <a:buNone/>
            </a:pPr>
            <a:r>
              <a:rPr lang="en-GB" altLang="en-US" sz="1800" dirty="0"/>
              <a:t>Please read the </a:t>
            </a:r>
            <a:r>
              <a:rPr lang="en-GB" altLang="en-US" sz="1800" dirty="0">
                <a:hlinkClick r:id="rId2"/>
              </a:rPr>
              <a:t>Electoral Commission guidance</a:t>
            </a:r>
            <a:r>
              <a:rPr lang="en-GB" altLang="en-US" sz="1800" dirty="0"/>
              <a:t> for all the rules on the elections campaign. </a:t>
            </a:r>
          </a:p>
          <a:p>
            <a:pPr marL="0" indent="0">
              <a:buNone/>
            </a:pPr>
            <a:endParaRPr lang="en-GB" altLang="en-US" sz="1800" dirty="0"/>
          </a:p>
          <a:p>
            <a:pPr marL="0" indent="0">
              <a:buNone/>
            </a:pPr>
            <a:r>
              <a:rPr lang="en-GB" altLang="en-US" sz="1800" dirty="0"/>
              <a:t>Spending limit: £806 plus 7 pence per elector in the parish on register in force on 1 March.</a:t>
            </a:r>
          </a:p>
          <a:p>
            <a:pPr marL="0" indent="0">
              <a:buNone/>
            </a:pPr>
            <a:r>
              <a:rPr lang="en-GB" altLang="en-US" sz="1800" b="1" dirty="0">
                <a:solidFill>
                  <a:srgbClr val="FF0000"/>
                </a:solidFill>
              </a:rPr>
              <a:t>All candidates are required by law to submit a spending return and declaration by 1 June 2023, whether the election is contested or not.</a:t>
            </a:r>
          </a:p>
          <a:p>
            <a:pPr marL="0" indent="0">
              <a:lnSpc>
                <a:spcPct val="100000"/>
              </a:lnSpc>
              <a:buNone/>
            </a:pPr>
            <a:endParaRPr lang="en-GB" altLang="en-US" sz="1800" dirty="0"/>
          </a:p>
          <a:p>
            <a:pPr marL="0" indent="0">
              <a:buNone/>
            </a:pPr>
            <a:endParaRPr lang="en-GB" dirty="0"/>
          </a:p>
        </p:txBody>
      </p:sp>
      <p:sp>
        <p:nvSpPr>
          <p:cNvPr id="3" name="Text Placeholder 2">
            <a:extLst>
              <a:ext uri="{FF2B5EF4-FFF2-40B4-BE49-F238E27FC236}">
                <a16:creationId xmlns:a16="http://schemas.microsoft.com/office/drawing/2014/main" id="{F2527DF5-8FA7-FACA-24F0-39AB16E2A5E7}"/>
              </a:ext>
            </a:extLst>
          </p:cNvPr>
          <p:cNvSpPr>
            <a:spLocks noGrp="1"/>
          </p:cNvSpPr>
          <p:nvPr>
            <p:ph type="body" sz="quarter" idx="11"/>
          </p:nvPr>
        </p:nvSpPr>
        <p:spPr/>
        <p:txBody>
          <a:bodyPr/>
          <a:lstStyle/>
          <a:p>
            <a:r>
              <a:rPr lang="en-GB" b="1" dirty="0"/>
              <a:t>Campaign dos and don’ts</a:t>
            </a:r>
          </a:p>
        </p:txBody>
      </p:sp>
    </p:spTree>
    <p:extLst>
      <p:ext uri="{BB962C8B-B14F-4D97-AF65-F5344CB8AC3E}">
        <p14:creationId xmlns:p14="http://schemas.microsoft.com/office/powerpoint/2010/main" val="3472303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2BE48C79-8E95-46E6-9610-CEC1FBED8CB8}"/>
              </a:ext>
            </a:extLst>
          </p:cNvPr>
          <p:cNvGraphicFramePr>
            <a:graphicFrameLocks noGrp="1"/>
          </p:cNvGraphicFramePr>
          <p:nvPr>
            <p:ph sz="quarter" idx="10"/>
            <p:extLst>
              <p:ext uri="{D42A27DB-BD31-4B8C-83A1-F6EECF244321}">
                <p14:modId xmlns:p14="http://schemas.microsoft.com/office/powerpoint/2010/main" val="2151779200"/>
              </p:ext>
            </p:extLst>
          </p:nvPr>
        </p:nvGraphicFramePr>
        <p:xfrm>
          <a:off x="865188" y="1736726"/>
          <a:ext cx="10631486" cy="3991722"/>
        </p:xfrm>
        <a:graphic>
          <a:graphicData uri="http://schemas.openxmlformats.org/drawingml/2006/table">
            <a:tbl>
              <a:tblPr firstRow="1" bandRow="1">
                <a:tableStyleId>{5C22544A-7EE6-4342-B048-85BDC9FD1C3A}</a:tableStyleId>
              </a:tblPr>
              <a:tblGrid>
                <a:gridCol w="5912130">
                  <a:extLst>
                    <a:ext uri="{9D8B030D-6E8A-4147-A177-3AD203B41FA5}">
                      <a16:colId xmlns:a16="http://schemas.microsoft.com/office/drawing/2014/main" val="1328141863"/>
                    </a:ext>
                  </a:extLst>
                </a:gridCol>
                <a:gridCol w="4719356">
                  <a:extLst>
                    <a:ext uri="{9D8B030D-6E8A-4147-A177-3AD203B41FA5}">
                      <a16:colId xmlns:a16="http://schemas.microsoft.com/office/drawing/2014/main" val="3590427716"/>
                    </a:ext>
                  </a:extLst>
                </a:gridCol>
              </a:tblGrid>
              <a:tr h="3991722">
                <a:tc>
                  <a:txBody>
                    <a:bodyPr/>
                    <a:lstStyle/>
                    <a:p>
                      <a:endParaRPr lang="en-GB" dirty="0">
                        <a:solidFill>
                          <a:schemeClr val="tx1"/>
                        </a:solidFill>
                        <a:latin typeface="Arial" panose="020B0604020202020204" pitchFamily="34" charset="0"/>
                        <a:cs typeface="Arial" panose="020B0604020202020204" pitchFamily="34" charset="0"/>
                      </a:endParaRPr>
                    </a:p>
                  </a:txBody>
                  <a:tcPr>
                    <a:noFill/>
                  </a:tcPr>
                </a:tc>
                <a:tc>
                  <a:txBody>
                    <a:bodyPr/>
                    <a:lstStyle/>
                    <a:p>
                      <a:pPr marL="0" indent="0">
                        <a:buFont typeface="Arial" panose="020B0604020202020204" pitchFamily="34" charset="0"/>
                        <a:buNone/>
                      </a:pPr>
                      <a:r>
                        <a:rPr lang="en-GB" altLang="en-US" sz="2000" b="1" dirty="0">
                          <a:solidFill>
                            <a:schemeClr val="tx1"/>
                          </a:solidFill>
                          <a:latin typeface="Arial" panose="020B0604020202020204" pitchFamily="34" charset="0"/>
                          <a:cs typeface="Arial" panose="020B0604020202020204" pitchFamily="34" charset="0"/>
                        </a:rPr>
                        <a:t>Elections Act 2022</a:t>
                      </a:r>
                    </a:p>
                    <a:p>
                      <a:pPr marL="285750" indent="-285750">
                        <a:buFont typeface="Arial" panose="020B0604020202020204" pitchFamily="34" charset="0"/>
                        <a:buChar char="•"/>
                      </a:pPr>
                      <a:endParaRPr lang="en-GB" altLang="en-US" sz="2000" b="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altLang="en-US" sz="1600" b="0" dirty="0">
                          <a:solidFill>
                            <a:schemeClr val="tx1"/>
                          </a:solidFill>
                          <a:latin typeface="Arial" panose="020B0604020202020204" pitchFamily="34" charset="0"/>
                          <a:cs typeface="Arial" panose="020B0604020202020204" pitchFamily="34" charset="0"/>
                        </a:rPr>
                        <a:t>Voters must provide a form of accepted photo ID if they wish to vote in person at a polling station.</a:t>
                      </a:r>
                    </a:p>
                    <a:p>
                      <a:pPr marL="0" indent="0">
                        <a:buFont typeface="Arial" panose="020B0604020202020204" pitchFamily="34" charset="0"/>
                        <a:buNone/>
                      </a:pPr>
                      <a:endParaRPr lang="en-GB" altLang="en-US" sz="1600" b="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altLang="en-US" sz="1600" b="0" dirty="0">
                          <a:solidFill>
                            <a:schemeClr val="tx1"/>
                          </a:solidFill>
                          <a:latin typeface="Arial" panose="020B0604020202020204" pitchFamily="34" charset="0"/>
                          <a:cs typeface="Arial" panose="020B0604020202020204" pitchFamily="34" charset="0"/>
                        </a:rPr>
                        <a:t>If a voter fails to present photo ID they will not be issued with a ballot paper.</a:t>
                      </a:r>
                    </a:p>
                    <a:p>
                      <a:pPr marL="285750" indent="-285750">
                        <a:buFont typeface="Arial" panose="020B0604020202020204" pitchFamily="34" charset="0"/>
                        <a:buChar char="•"/>
                      </a:pPr>
                      <a:endParaRPr lang="en-GB" altLang="en-US" sz="1600" b="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altLang="en-US" sz="1600" b="0" dirty="0">
                          <a:solidFill>
                            <a:schemeClr val="tx1"/>
                          </a:solidFill>
                          <a:latin typeface="Arial" panose="020B0604020202020204" pitchFamily="34" charset="0"/>
                          <a:cs typeface="Arial" panose="020B0604020202020204" pitchFamily="34" charset="0"/>
                        </a:rPr>
                        <a:t>This includes those who act as a proxy for another person.</a:t>
                      </a:r>
                      <a:r>
                        <a:rPr lang="en-GB" sz="1600" b="0" dirty="0">
                          <a:solidFill>
                            <a:schemeClr val="tx1"/>
                          </a:solidFill>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endParaRPr lang="en-GB" sz="1600" b="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b="0" dirty="0">
                          <a:solidFill>
                            <a:schemeClr val="tx1"/>
                          </a:solidFill>
                          <a:latin typeface="Arial" panose="020B0604020202020204" pitchFamily="34" charset="0"/>
                          <a:cs typeface="Arial" panose="020B0604020202020204" pitchFamily="34" charset="0"/>
                        </a:rPr>
                        <a:t>Photo ID provisions do not apply to postal voters.</a:t>
                      </a:r>
                    </a:p>
                  </a:txBody>
                  <a:tcPr>
                    <a:noFill/>
                  </a:tcPr>
                </a:tc>
                <a:extLst>
                  <a:ext uri="{0D108BD9-81ED-4DB2-BD59-A6C34878D82A}">
                    <a16:rowId xmlns:a16="http://schemas.microsoft.com/office/drawing/2014/main" val="761613998"/>
                  </a:ext>
                </a:extLst>
              </a:tr>
            </a:tbl>
          </a:graphicData>
        </a:graphic>
      </p:graphicFrame>
      <p:sp>
        <p:nvSpPr>
          <p:cNvPr id="3" name="Text Placeholder 2">
            <a:extLst>
              <a:ext uri="{FF2B5EF4-FFF2-40B4-BE49-F238E27FC236}">
                <a16:creationId xmlns:a16="http://schemas.microsoft.com/office/drawing/2014/main" id="{2D845973-C0FE-45A2-95D1-005EB9A4597E}"/>
              </a:ext>
            </a:extLst>
          </p:cNvPr>
          <p:cNvSpPr>
            <a:spLocks noGrp="1"/>
          </p:cNvSpPr>
          <p:nvPr>
            <p:ph type="body" sz="quarter" idx="11"/>
          </p:nvPr>
        </p:nvSpPr>
        <p:spPr/>
        <p:txBody>
          <a:bodyPr/>
          <a:lstStyle/>
          <a:p>
            <a:r>
              <a:rPr lang="en-GB" b="1" dirty="0"/>
              <a:t>Photo ID at the polling station on 4 May 2023</a:t>
            </a:r>
          </a:p>
        </p:txBody>
      </p:sp>
      <p:pic>
        <p:nvPicPr>
          <p:cNvPr id="7" name="Picture 6">
            <a:extLst>
              <a:ext uri="{FF2B5EF4-FFF2-40B4-BE49-F238E27FC236}">
                <a16:creationId xmlns:a16="http://schemas.microsoft.com/office/drawing/2014/main" id="{22B74FAB-753E-7927-A142-F69094E709BC}"/>
              </a:ext>
            </a:extLst>
          </p:cNvPr>
          <p:cNvPicPr>
            <a:picLocks noChangeAspect="1"/>
          </p:cNvPicPr>
          <p:nvPr/>
        </p:nvPicPr>
        <p:blipFill>
          <a:blip r:embed="rId2"/>
          <a:stretch>
            <a:fillRect/>
          </a:stretch>
        </p:blipFill>
        <p:spPr>
          <a:xfrm>
            <a:off x="990317" y="1906772"/>
            <a:ext cx="5715798" cy="3391373"/>
          </a:xfrm>
          <a:prstGeom prst="rect">
            <a:avLst/>
          </a:prstGeom>
        </p:spPr>
      </p:pic>
    </p:spTree>
    <p:extLst>
      <p:ext uri="{BB962C8B-B14F-4D97-AF65-F5344CB8AC3E}">
        <p14:creationId xmlns:p14="http://schemas.microsoft.com/office/powerpoint/2010/main" val="42284708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2BE48C79-8E95-46E6-9610-CEC1FBED8CB8}"/>
              </a:ext>
            </a:extLst>
          </p:cNvPr>
          <p:cNvGraphicFramePr>
            <a:graphicFrameLocks noGrp="1"/>
          </p:cNvGraphicFramePr>
          <p:nvPr>
            <p:ph sz="quarter" idx="10"/>
            <p:extLst>
              <p:ext uri="{D42A27DB-BD31-4B8C-83A1-F6EECF244321}">
                <p14:modId xmlns:p14="http://schemas.microsoft.com/office/powerpoint/2010/main" val="2366201871"/>
              </p:ext>
            </p:extLst>
          </p:nvPr>
        </p:nvGraphicFramePr>
        <p:xfrm>
          <a:off x="646771" y="1736725"/>
          <a:ext cx="11545229" cy="4434840"/>
        </p:xfrm>
        <a:graphic>
          <a:graphicData uri="http://schemas.openxmlformats.org/drawingml/2006/table">
            <a:tbl>
              <a:tblPr firstRow="1" bandRow="1">
                <a:tableStyleId>{5C22544A-7EE6-4342-B048-85BDC9FD1C3A}</a:tableStyleId>
              </a:tblPr>
              <a:tblGrid>
                <a:gridCol w="11336949">
                  <a:extLst>
                    <a:ext uri="{9D8B030D-6E8A-4147-A177-3AD203B41FA5}">
                      <a16:colId xmlns:a16="http://schemas.microsoft.com/office/drawing/2014/main" val="1328141863"/>
                    </a:ext>
                  </a:extLst>
                </a:gridCol>
                <a:gridCol w="208280">
                  <a:extLst>
                    <a:ext uri="{9D8B030D-6E8A-4147-A177-3AD203B41FA5}">
                      <a16:colId xmlns:a16="http://schemas.microsoft.com/office/drawing/2014/main" val="3590427716"/>
                    </a:ext>
                  </a:extLst>
                </a:gridCol>
              </a:tblGrid>
              <a:tr h="4188946">
                <a:tc>
                  <a:txBody>
                    <a:bodyPr/>
                    <a:lstStyle/>
                    <a:p>
                      <a:pPr marL="285750" indent="-285750">
                        <a:buFont typeface="Arial" panose="020B0604020202020204" pitchFamily="34" charset="0"/>
                        <a:buChar char="•"/>
                      </a:pPr>
                      <a:r>
                        <a:rPr lang="en-GB" sz="2500" b="0" dirty="0">
                          <a:solidFill>
                            <a:schemeClr val="tx1"/>
                          </a:solidFill>
                          <a:latin typeface="Arial" panose="020B0604020202020204" pitchFamily="34" charset="0"/>
                          <a:cs typeface="Arial" panose="020B0604020202020204" pitchFamily="34" charset="0"/>
                        </a:rPr>
                        <a:t>Passport</a:t>
                      </a:r>
                    </a:p>
                    <a:p>
                      <a:pPr marL="285750" indent="-285750">
                        <a:buFont typeface="Arial" panose="020B0604020202020204" pitchFamily="34" charset="0"/>
                        <a:buChar char="•"/>
                      </a:pPr>
                      <a:r>
                        <a:rPr lang="en-GB" sz="2500" b="0" dirty="0">
                          <a:solidFill>
                            <a:schemeClr val="tx1"/>
                          </a:solidFill>
                          <a:latin typeface="Arial" panose="020B0604020202020204" pitchFamily="34" charset="0"/>
                          <a:cs typeface="Arial" panose="020B0604020202020204" pitchFamily="34" charset="0"/>
                        </a:rPr>
                        <a:t>Photocard driving licence</a:t>
                      </a:r>
                    </a:p>
                    <a:p>
                      <a:pPr marL="285750" indent="-285750">
                        <a:buFont typeface="Arial" panose="020B0604020202020204" pitchFamily="34" charset="0"/>
                        <a:buChar char="•"/>
                      </a:pPr>
                      <a:r>
                        <a:rPr lang="en-GB" sz="2500" b="0" dirty="0">
                          <a:solidFill>
                            <a:schemeClr val="tx1"/>
                          </a:solidFill>
                          <a:latin typeface="Arial" panose="020B0604020202020204" pitchFamily="34" charset="0"/>
                          <a:cs typeface="Arial" panose="020B0604020202020204" pitchFamily="34" charset="0"/>
                        </a:rPr>
                        <a:t>Blue badge</a:t>
                      </a:r>
                    </a:p>
                    <a:p>
                      <a:pPr marL="285750" indent="-285750">
                        <a:buFont typeface="Arial" panose="020B0604020202020204" pitchFamily="34" charset="0"/>
                        <a:buChar char="•"/>
                      </a:pPr>
                      <a:r>
                        <a:rPr lang="en-GB" sz="2500" b="0" dirty="0">
                          <a:solidFill>
                            <a:schemeClr val="tx1"/>
                          </a:solidFill>
                          <a:latin typeface="Arial" panose="020B0604020202020204" pitchFamily="34" charset="0"/>
                          <a:cs typeface="Arial" panose="020B0604020202020204" pitchFamily="34" charset="0"/>
                        </a:rPr>
                        <a:t>Older person’s bus pass (including </a:t>
                      </a:r>
                      <a:r>
                        <a:rPr lang="en-GB" sz="2500" b="1" dirty="0">
                          <a:solidFill>
                            <a:schemeClr val="tx1"/>
                          </a:solidFill>
                          <a:latin typeface="Arial" panose="020B0604020202020204" pitchFamily="34" charset="0"/>
                          <a:cs typeface="Arial" panose="020B0604020202020204" pitchFamily="34" charset="0"/>
                        </a:rPr>
                        <a:t>Diamond Travelcard</a:t>
                      </a:r>
                      <a:r>
                        <a:rPr lang="en-GB" sz="2500" b="0" dirty="0">
                          <a:solidFill>
                            <a:schemeClr val="tx1"/>
                          </a:solidFill>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GB" sz="2500" b="0" dirty="0">
                          <a:solidFill>
                            <a:schemeClr val="tx1"/>
                          </a:solidFill>
                          <a:latin typeface="Arial" panose="020B0604020202020204" pitchFamily="34" charset="0"/>
                          <a:cs typeface="Arial" panose="020B0604020202020204" pitchFamily="34" charset="0"/>
                        </a:rPr>
                        <a:t>Disabled person’s bus pass</a:t>
                      </a:r>
                    </a:p>
                    <a:p>
                      <a:pPr marL="285750" indent="-285750">
                        <a:buFont typeface="Arial" panose="020B0604020202020204" pitchFamily="34" charset="0"/>
                        <a:buChar char="•"/>
                      </a:pPr>
                      <a:r>
                        <a:rPr lang="en-GB" sz="2500" b="0" dirty="0">
                          <a:solidFill>
                            <a:schemeClr val="tx1"/>
                          </a:solidFill>
                          <a:latin typeface="Arial" panose="020B0604020202020204" pitchFamily="34" charset="0"/>
                          <a:cs typeface="Arial" panose="020B0604020202020204" pitchFamily="34" charset="0"/>
                        </a:rPr>
                        <a:t>Biometric immigration document</a:t>
                      </a:r>
                    </a:p>
                    <a:p>
                      <a:pPr marL="285750" indent="-285750">
                        <a:buFont typeface="Arial" panose="020B0604020202020204" pitchFamily="34" charset="0"/>
                        <a:buChar char="•"/>
                      </a:pPr>
                      <a:r>
                        <a:rPr lang="en-GB" sz="2500" b="0" dirty="0">
                          <a:solidFill>
                            <a:schemeClr val="tx1"/>
                          </a:solidFill>
                          <a:latin typeface="Arial" panose="020B0604020202020204" pitchFamily="34" charset="0"/>
                          <a:cs typeface="Arial" panose="020B0604020202020204" pitchFamily="34" charset="0"/>
                        </a:rPr>
                        <a:t>National identity card issued by an EEA state</a:t>
                      </a:r>
                    </a:p>
                    <a:p>
                      <a:pPr marL="0" indent="0">
                        <a:buFont typeface="Arial" panose="020B0604020202020204" pitchFamily="34" charset="0"/>
                        <a:buNone/>
                      </a:pPr>
                      <a:endParaRPr lang="en-GB" sz="1000" b="0" dirty="0">
                        <a:solidFill>
                          <a:schemeClr val="tx1"/>
                        </a:solidFill>
                        <a:latin typeface="Arial" panose="020B0604020202020204" pitchFamily="34" charset="0"/>
                        <a:cs typeface="Arial" panose="020B0604020202020204" pitchFamily="34" charset="0"/>
                      </a:endParaRPr>
                    </a:p>
                    <a:p>
                      <a:pPr marL="0" indent="0">
                        <a:buFont typeface="Arial" panose="020B0604020202020204" pitchFamily="34" charset="0"/>
                        <a:buNone/>
                      </a:pPr>
                      <a:r>
                        <a:rPr lang="en-GB" sz="2500" b="0" dirty="0">
                          <a:solidFill>
                            <a:schemeClr val="tx1"/>
                          </a:solidFill>
                          <a:latin typeface="Arial" panose="020B0604020202020204" pitchFamily="34" charset="0"/>
                          <a:cs typeface="Arial" panose="020B0604020202020204" pitchFamily="34" charset="0"/>
                        </a:rPr>
                        <a:t>Full list of accepted photo ID on </a:t>
                      </a:r>
                      <a:r>
                        <a:rPr lang="en-GB" sz="2500" b="0" dirty="0">
                          <a:solidFill>
                            <a:schemeClr val="tx1"/>
                          </a:solidFill>
                          <a:latin typeface="Arial" panose="020B0604020202020204" pitchFamily="34" charset="0"/>
                          <a:cs typeface="Arial" panose="020B0604020202020204" pitchFamily="34" charset="0"/>
                          <a:hlinkClick r:id="rId2"/>
                        </a:rPr>
                        <a:t>GOV.UK</a:t>
                      </a:r>
                      <a:endParaRPr lang="en-GB" sz="25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500" b="1" dirty="0">
                          <a:solidFill>
                            <a:srgbClr val="FF0000"/>
                          </a:solidFill>
                          <a:latin typeface="Arial" panose="020B0604020202020204" pitchFamily="34" charset="0"/>
                          <a:cs typeface="Arial" panose="020B0604020202020204" pitchFamily="34" charset="0"/>
                        </a:rPr>
                        <a:t>Expired photo ID will be accepted, providing the photo is a good likeness.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500" b="0" dirty="0">
                          <a:solidFill>
                            <a:schemeClr val="tx1"/>
                          </a:solidFill>
                          <a:latin typeface="Arial" panose="020B0604020202020204" pitchFamily="34" charset="0"/>
                          <a:cs typeface="Arial" panose="020B0604020202020204" pitchFamily="34" charset="0"/>
                          <a:hlinkClick r:id="rId3"/>
                        </a:rPr>
                        <a:t>Voter Authority Certificate</a:t>
                      </a:r>
                      <a:endParaRPr lang="en-GB" sz="2500" b="0" dirty="0">
                        <a:solidFill>
                          <a:schemeClr val="tx1"/>
                        </a:solidFill>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GB" sz="2500" b="0" dirty="0">
                        <a:solidFill>
                          <a:schemeClr val="tx1"/>
                        </a:solidFill>
                        <a:latin typeface="Arial" panose="020B0604020202020204" pitchFamily="34" charset="0"/>
                        <a:cs typeface="Arial" panose="020B0604020202020204" pitchFamily="34" charset="0"/>
                      </a:endParaRPr>
                    </a:p>
                  </a:txBody>
                  <a:tcPr>
                    <a:noFill/>
                  </a:tcPr>
                </a:tc>
                <a:tc>
                  <a:txBody>
                    <a:bodyPr/>
                    <a:lstStyle/>
                    <a:p>
                      <a:endParaRPr lang="en-GB" b="0" dirty="0">
                        <a:solidFill>
                          <a:schemeClr val="tx1"/>
                        </a:solidFill>
                        <a:latin typeface="Arial" panose="020B0604020202020204" pitchFamily="34" charset="0"/>
                        <a:cs typeface="Arial" panose="020B0604020202020204" pitchFamily="34" charset="0"/>
                      </a:endParaRPr>
                    </a:p>
                  </a:txBody>
                  <a:tcPr>
                    <a:noFill/>
                  </a:tcPr>
                </a:tc>
                <a:extLst>
                  <a:ext uri="{0D108BD9-81ED-4DB2-BD59-A6C34878D82A}">
                    <a16:rowId xmlns:a16="http://schemas.microsoft.com/office/drawing/2014/main" val="761613998"/>
                  </a:ext>
                </a:extLst>
              </a:tr>
            </a:tbl>
          </a:graphicData>
        </a:graphic>
      </p:graphicFrame>
      <p:sp>
        <p:nvSpPr>
          <p:cNvPr id="3" name="Text Placeholder 2">
            <a:extLst>
              <a:ext uri="{FF2B5EF4-FFF2-40B4-BE49-F238E27FC236}">
                <a16:creationId xmlns:a16="http://schemas.microsoft.com/office/drawing/2014/main" id="{2D845973-C0FE-45A2-95D1-005EB9A4597E}"/>
              </a:ext>
            </a:extLst>
          </p:cNvPr>
          <p:cNvSpPr>
            <a:spLocks noGrp="1"/>
          </p:cNvSpPr>
          <p:nvPr>
            <p:ph type="body" sz="quarter" idx="11"/>
          </p:nvPr>
        </p:nvSpPr>
        <p:spPr>
          <a:xfrm>
            <a:off x="646771" y="839788"/>
            <a:ext cx="8630579" cy="565150"/>
          </a:xfrm>
        </p:spPr>
        <p:txBody>
          <a:bodyPr/>
          <a:lstStyle/>
          <a:p>
            <a:r>
              <a:rPr lang="en-GB" b="1" dirty="0"/>
              <a:t>Accepted forms of photo ID</a:t>
            </a:r>
          </a:p>
        </p:txBody>
      </p:sp>
    </p:spTree>
    <p:extLst>
      <p:ext uri="{BB962C8B-B14F-4D97-AF65-F5344CB8AC3E}">
        <p14:creationId xmlns:p14="http://schemas.microsoft.com/office/powerpoint/2010/main" val="33420383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87853F4-8A8B-2346-3F36-E0C060E06FA5}"/>
              </a:ext>
            </a:extLst>
          </p:cNvPr>
          <p:cNvSpPr>
            <a:spLocks noGrp="1"/>
          </p:cNvSpPr>
          <p:nvPr>
            <p:ph sz="quarter" idx="10"/>
          </p:nvPr>
        </p:nvSpPr>
        <p:spPr>
          <a:xfrm>
            <a:off x="865187" y="1736090"/>
            <a:ext cx="10779965" cy="4656138"/>
          </a:xfrm>
        </p:spPr>
        <p:txBody>
          <a:bodyPr/>
          <a:lstStyle/>
          <a:p>
            <a:pPr algn="l" rtl="0">
              <a:lnSpc>
                <a:spcPct val="100000"/>
              </a:lnSpc>
            </a:pPr>
            <a:r>
              <a:rPr lang="en-US" sz="1800" dirty="0"/>
              <a:t>If the elector cannot provide one of the accepted forms of photo ID, they will be able to apply for a free </a:t>
            </a:r>
            <a:r>
              <a:rPr lang="en-US" sz="1800" b="1" dirty="0"/>
              <a:t>Voter Authority Certificate </a:t>
            </a:r>
            <a:r>
              <a:rPr lang="en-US" sz="1800" dirty="0"/>
              <a:t>from the Electoral Registration Officer. </a:t>
            </a:r>
          </a:p>
          <a:p>
            <a:pPr algn="l" rtl="0">
              <a:lnSpc>
                <a:spcPct val="100000"/>
              </a:lnSpc>
            </a:pPr>
            <a:r>
              <a:rPr lang="en-US" sz="1800" dirty="0"/>
              <a:t>The </a:t>
            </a:r>
            <a:r>
              <a:rPr lang="en-US" sz="1800" dirty="0">
                <a:hlinkClick r:id="rId2"/>
              </a:rPr>
              <a:t>online application </a:t>
            </a:r>
            <a:r>
              <a:rPr lang="en-US" sz="1800" dirty="0"/>
              <a:t>process opened on 16 January 2023.</a:t>
            </a:r>
          </a:p>
          <a:p>
            <a:pPr algn="l" rtl="0">
              <a:lnSpc>
                <a:spcPct val="100000"/>
              </a:lnSpc>
            </a:pPr>
            <a:r>
              <a:rPr lang="en-US" sz="1800" dirty="0"/>
              <a:t>Council Information and Advice </a:t>
            </a:r>
            <a:r>
              <a:rPr lang="en-US" sz="1800" dirty="0" err="1"/>
              <a:t>Centres</a:t>
            </a:r>
            <a:r>
              <a:rPr lang="en-US" sz="1800" dirty="0"/>
              <a:t> can assist electors in submitting an application.</a:t>
            </a:r>
          </a:p>
          <a:p>
            <a:pPr algn="l" rtl="0">
              <a:lnSpc>
                <a:spcPct val="100000"/>
              </a:lnSpc>
            </a:pPr>
            <a:r>
              <a:rPr lang="en-US" sz="1800" dirty="0"/>
              <a:t>The deadline to apply for a Voter Authority Certificate is </a:t>
            </a:r>
            <a:r>
              <a:rPr kumimoji="0" lang="en-GB" sz="1800" b="0" i="0" u="none" strike="noStrike" cap="none" normalizeH="0" baseline="0" dirty="0">
                <a:ln>
                  <a:noFill/>
                </a:ln>
                <a:solidFill>
                  <a:schemeClr val="tx1"/>
                </a:solidFill>
                <a:effectLst/>
              </a:rPr>
              <a:t>5pm on Tuesday 25 April 2023.</a:t>
            </a:r>
            <a:endParaRPr kumimoji="0" lang="en-GB" sz="1800" b="0" i="0" u="none" strike="noStrike" cap="none" normalizeH="0" baseline="0" dirty="0">
              <a:ln>
                <a:noFill/>
              </a:ln>
              <a:solidFill>
                <a:srgbClr val="FF0000"/>
              </a:solidFill>
              <a:effectLst/>
            </a:endParaRPr>
          </a:p>
          <a:p>
            <a:pPr marL="0" indent="0">
              <a:buNone/>
            </a:pPr>
            <a:endParaRPr lang="en-GB" dirty="0"/>
          </a:p>
        </p:txBody>
      </p:sp>
      <p:sp>
        <p:nvSpPr>
          <p:cNvPr id="3" name="Text Placeholder 2">
            <a:extLst>
              <a:ext uri="{FF2B5EF4-FFF2-40B4-BE49-F238E27FC236}">
                <a16:creationId xmlns:a16="http://schemas.microsoft.com/office/drawing/2014/main" id="{02BE6B76-2671-3C7B-575C-AC0577886F1A}"/>
              </a:ext>
            </a:extLst>
          </p:cNvPr>
          <p:cNvSpPr>
            <a:spLocks noGrp="1"/>
          </p:cNvSpPr>
          <p:nvPr>
            <p:ph type="body" sz="quarter" idx="11"/>
          </p:nvPr>
        </p:nvSpPr>
        <p:spPr/>
        <p:txBody>
          <a:bodyPr/>
          <a:lstStyle/>
          <a:p>
            <a:r>
              <a:rPr lang="en-GB" b="1" dirty="0"/>
              <a:t>Voter Authority Certificates</a:t>
            </a:r>
          </a:p>
        </p:txBody>
      </p:sp>
    </p:spTree>
    <p:extLst>
      <p:ext uri="{BB962C8B-B14F-4D97-AF65-F5344CB8AC3E}">
        <p14:creationId xmlns:p14="http://schemas.microsoft.com/office/powerpoint/2010/main" val="35945401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939FBB-3F71-4F5C-35D5-7DAAF8C34F7F}"/>
              </a:ext>
            </a:extLst>
          </p:cNvPr>
          <p:cNvSpPr>
            <a:spLocks noGrp="1"/>
          </p:cNvSpPr>
          <p:nvPr>
            <p:ph type="body" sz="quarter" idx="10"/>
          </p:nvPr>
        </p:nvSpPr>
        <p:spPr>
          <a:xfrm>
            <a:off x="865188" y="1753567"/>
            <a:ext cx="10815824" cy="4622800"/>
          </a:xfrm>
        </p:spPr>
        <p:txBody>
          <a:bodyPr>
            <a:normAutofit/>
          </a:bodyPr>
          <a:lstStyle/>
          <a:p>
            <a:pPr marL="0" indent="0">
              <a:lnSpc>
                <a:spcPct val="100000"/>
              </a:lnSpc>
              <a:spcAft>
                <a:spcPts val="800"/>
              </a:spcAft>
              <a:buNone/>
            </a:pPr>
            <a:r>
              <a:rPr lang="en-GB" sz="1800" dirty="0">
                <a:solidFill>
                  <a:srgbClr val="000000"/>
                </a:solidFill>
              </a:rPr>
              <a:t>Phase 1: Electoral Commission national awareness campaign 	(from 9 January)</a:t>
            </a:r>
          </a:p>
          <a:p>
            <a:pPr marL="0" indent="0">
              <a:lnSpc>
                <a:spcPct val="100000"/>
              </a:lnSpc>
              <a:spcAft>
                <a:spcPts val="800"/>
              </a:spcAft>
              <a:buNone/>
            </a:pPr>
            <a:r>
              <a:rPr lang="en-GB" sz="1800" dirty="0">
                <a:solidFill>
                  <a:srgbClr val="000000"/>
                </a:solidFill>
              </a:rPr>
              <a:t>Phase 2: Electoral Commission local awareness campaign 	(from 27 February)</a:t>
            </a:r>
          </a:p>
          <a:p>
            <a:pPr marL="0" indent="0">
              <a:lnSpc>
                <a:spcPct val="100000"/>
              </a:lnSpc>
              <a:spcAft>
                <a:spcPts val="800"/>
              </a:spcAft>
              <a:buNone/>
            </a:pPr>
            <a:endParaRPr lang="en-GB" sz="1800" dirty="0">
              <a:solidFill>
                <a:srgbClr val="000000"/>
              </a:solidFill>
            </a:endParaRPr>
          </a:p>
          <a:p>
            <a:pPr marL="0" indent="0">
              <a:lnSpc>
                <a:spcPct val="100000"/>
              </a:lnSpc>
              <a:spcAft>
                <a:spcPts val="800"/>
              </a:spcAft>
              <a:buNone/>
            </a:pPr>
            <a:r>
              <a:rPr lang="en-GB" sz="1800" dirty="0">
                <a:solidFill>
                  <a:srgbClr val="000000"/>
                </a:solidFill>
              </a:rPr>
              <a:t>Bath &amp; North East Somerset Council local awareness campaign</a:t>
            </a:r>
          </a:p>
          <a:p>
            <a:pPr marL="0" indent="0">
              <a:lnSpc>
                <a:spcPct val="100000"/>
              </a:lnSpc>
              <a:spcAft>
                <a:spcPts val="800"/>
              </a:spcAft>
              <a:buNone/>
            </a:pPr>
            <a:r>
              <a:rPr lang="en-GB" sz="1800" dirty="0">
                <a:solidFill>
                  <a:srgbClr val="000000"/>
                </a:solidFill>
              </a:rPr>
              <a:t> </a:t>
            </a:r>
          </a:p>
        </p:txBody>
      </p:sp>
      <p:sp>
        <p:nvSpPr>
          <p:cNvPr id="3" name="Text Placeholder 2">
            <a:extLst>
              <a:ext uri="{FF2B5EF4-FFF2-40B4-BE49-F238E27FC236}">
                <a16:creationId xmlns:a16="http://schemas.microsoft.com/office/drawing/2014/main" id="{D05D2572-184B-318A-1676-710834190CE6}"/>
              </a:ext>
            </a:extLst>
          </p:cNvPr>
          <p:cNvSpPr>
            <a:spLocks noGrp="1"/>
          </p:cNvSpPr>
          <p:nvPr>
            <p:ph type="body" sz="quarter" idx="11"/>
          </p:nvPr>
        </p:nvSpPr>
        <p:spPr/>
        <p:txBody>
          <a:bodyPr/>
          <a:lstStyle/>
          <a:p>
            <a:r>
              <a:rPr lang="en-GB" b="1" dirty="0"/>
              <a:t>Public awareness campaign</a:t>
            </a:r>
          </a:p>
        </p:txBody>
      </p:sp>
      <p:pic>
        <p:nvPicPr>
          <p:cNvPr id="4" name="Picture 3">
            <a:extLst>
              <a:ext uri="{FF2B5EF4-FFF2-40B4-BE49-F238E27FC236}">
                <a16:creationId xmlns:a16="http://schemas.microsoft.com/office/drawing/2014/main" id="{69A4ECE1-9B0F-DF2A-F7BE-378BD393DD0C}"/>
              </a:ext>
            </a:extLst>
          </p:cNvPr>
          <p:cNvPicPr>
            <a:picLocks noChangeAspect="1"/>
          </p:cNvPicPr>
          <p:nvPr/>
        </p:nvPicPr>
        <p:blipFill>
          <a:blip r:embed="rId2"/>
          <a:stretch>
            <a:fillRect/>
          </a:stretch>
        </p:blipFill>
        <p:spPr>
          <a:xfrm>
            <a:off x="963801" y="3781203"/>
            <a:ext cx="2833908" cy="2742737"/>
          </a:xfrm>
          <a:prstGeom prst="rect">
            <a:avLst/>
          </a:prstGeom>
        </p:spPr>
      </p:pic>
      <p:pic>
        <p:nvPicPr>
          <p:cNvPr id="5" name="Picture 4">
            <a:extLst>
              <a:ext uri="{FF2B5EF4-FFF2-40B4-BE49-F238E27FC236}">
                <a16:creationId xmlns:a16="http://schemas.microsoft.com/office/drawing/2014/main" id="{A221D459-3661-0B8B-99EE-BB4944B07414}"/>
              </a:ext>
            </a:extLst>
          </p:cNvPr>
          <p:cNvPicPr>
            <a:picLocks noChangeAspect="1"/>
          </p:cNvPicPr>
          <p:nvPr/>
        </p:nvPicPr>
        <p:blipFill>
          <a:blip r:embed="rId3"/>
          <a:stretch>
            <a:fillRect/>
          </a:stretch>
        </p:blipFill>
        <p:spPr>
          <a:xfrm>
            <a:off x="4602407" y="3781203"/>
            <a:ext cx="3136953" cy="2742737"/>
          </a:xfrm>
          <a:prstGeom prst="rect">
            <a:avLst/>
          </a:prstGeom>
        </p:spPr>
      </p:pic>
    </p:spTree>
    <p:extLst>
      <p:ext uri="{BB962C8B-B14F-4D97-AF65-F5344CB8AC3E}">
        <p14:creationId xmlns:p14="http://schemas.microsoft.com/office/powerpoint/2010/main" val="25804483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CEE511-AFA6-21BB-8D73-05CC86D377C5}"/>
              </a:ext>
            </a:extLst>
          </p:cNvPr>
          <p:cNvSpPr>
            <a:spLocks noGrp="1"/>
          </p:cNvSpPr>
          <p:nvPr>
            <p:ph type="body" sz="quarter" idx="10"/>
          </p:nvPr>
        </p:nvSpPr>
        <p:spPr>
          <a:xfrm>
            <a:off x="865188" y="1753567"/>
            <a:ext cx="9934575" cy="1107440"/>
          </a:xfrm>
        </p:spPr>
        <p:txBody>
          <a:bodyPr/>
          <a:lstStyle/>
          <a:p>
            <a:pPr marL="0" indent="0">
              <a:buNone/>
            </a:pPr>
            <a:endParaRPr lang="en-GB" dirty="0"/>
          </a:p>
        </p:txBody>
      </p:sp>
      <p:sp>
        <p:nvSpPr>
          <p:cNvPr id="3" name="Text Placeholder 2">
            <a:extLst>
              <a:ext uri="{FF2B5EF4-FFF2-40B4-BE49-F238E27FC236}">
                <a16:creationId xmlns:a16="http://schemas.microsoft.com/office/drawing/2014/main" id="{3F8B1829-708F-367C-6AEB-39DA6BF41A2C}"/>
              </a:ext>
            </a:extLst>
          </p:cNvPr>
          <p:cNvSpPr>
            <a:spLocks noGrp="1"/>
          </p:cNvSpPr>
          <p:nvPr>
            <p:ph type="body" sz="quarter" idx="11"/>
          </p:nvPr>
        </p:nvSpPr>
        <p:spPr/>
        <p:txBody>
          <a:bodyPr/>
          <a:lstStyle/>
          <a:p>
            <a:r>
              <a:rPr lang="en-GB" b="1" dirty="0"/>
              <a:t>Contacts</a:t>
            </a:r>
          </a:p>
        </p:txBody>
      </p:sp>
      <p:graphicFrame>
        <p:nvGraphicFramePr>
          <p:cNvPr id="4" name="Table 4">
            <a:extLst>
              <a:ext uri="{FF2B5EF4-FFF2-40B4-BE49-F238E27FC236}">
                <a16:creationId xmlns:a16="http://schemas.microsoft.com/office/drawing/2014/main" id="{787F0C4F-1134-877F-6E2C-62896F73CFDE}"/>
              </a:ext>
            </a:extLst>
          </p:cNvPr>
          <p:cNvGraphicFramePr>
            <a:graphicFrameLocks noGrp="1"/>
          </p:cNvGraphicFramePr>
          <p:nvPr>
            <p:extLst>
              <p:ext uri="{D42A27DB-BD31-4B8C-83A1-F6EECF244321}">
                <p14:modId xmlns:p14="http://schemas.microsoft.com/office/powerpoint/2010/main" val="2414844769"/>
              </p:ext>
            </p:extLst>
          </p:nvPr>
        </p:nvGraphicFramePr>
        <p:xfrm>
          <a:off x="865188" y="1753567"/>
          <a:ext cx="9934575" cy="1376680"/>
        </p:xfrm>
        <a:graphic>
          <a:graphicData uri="http://schemas.openxmlformats.org/drawingml/2006/table">
            <a:tbl>
              <a:tblPr firstRow="1" bandRow="1">
                <a:tableStyleId>{5C22544A-7EE6-4342-B048-85BDC9FD1C3A}</a:tableStyleId>
              </a:tblPr>
              <a:tblGrid>
                <a:gridCol w="2738624">
                  <a:extLst>
                    <a:ext uri="{9D8B030D-6E8A-4147-A177-3AD203B41FA5}">
                      <a16:colId xmlns:a16="http://schemas.microsoft.com/office/drawing/2014/main" val="2383037841"/>
                    </a:ext>
                  </a:extLst>
                </a:gridCol>
                <a:gridCol w="2106706">
                  <a:extLst>
                    <a:ext uri="{9D8B030D-6E8A-4147-A177-3AD203B41FA5}">
                      <a16:colId xmlns:a16="http://schemas.microsoft.com/office/drawing/2014/main" val="1639347726"/>
                    </a:ext>
                  </a:extLst>
                </a:gridCol>
                <a:gridCol w="5089245">
                  <a:extLst>
                    <a:ext uri="{9D8B030D-6E8A-4147-A177-3AD203B41FA5}">
                      <a16:colId xmlns:a16="http://schemas.microsoft.com/office/drawing/2014/main" val="3650670704"/>
                    </a:ext>
                  </a:extLst>
                </a:gridCol>
              </a:tblGrid>
              <a:tr h="0">
                <a:tc gridSpan="3">
                  <a:txBody>
                    <a:bodyPr/>
                    <a:lstStyle/>
                    <a:p>
                      <a:r>
                        <a:rPr lang="en-GB" dirty="0">
                          <a:latin typeface="Arial" panose="020B0604020202020204" pitchFamily="34" charset="0"/>
                          <a:cs typeface="Arial" panose="020B0604020202020204" pitchFamily="34" charset="0"/>
                        </a:rPr>
                        <a:t>For any election queries please contact</a:t>
                      </a:r>
                    </a:p>
                  </a:txBody>
                  <a:tcPr/>
                </a:tc>
                <a:tc hMerge="1">
                  <a:txBody>
                    <a:bodyPr/>
                    <a:lstStyle/>
                    <a:p>
                      <a:endParaRPr lang="en-GB" dirty="0"/>
                    </a:p>
                  </a:txBody>
                  <a:tcPr/>
                </a:tc>
                <a:tc hMerge="1">
                  <a:txBody>
                    <a:bodyPr/>
                    <a:lstStyle/>
                    <a:p>
                      <a:endParaRPr lang="en-GB"/>
                    </a:p>
                  </a:txBody>
                  <a:tcPr/>
                </a:tc>
                <a:extLst>
                  <a:ext uri="{0D108BD9-81ED-4DB2-BD59-A6C34878D82A}">
                    <a16:rowId xmlns:a16="http://schemas.microsoft.com/office/drawing/2014/main" val="760129085"/>
                  </a:ext>
                </a:extLst>
              </a:tr>
              <a:tr h="370840">
                <a:tc>
                  <a:txBody>
                    <a:bodyPr/>
                    <a:lstStyle/>
                    <a:p>
                      <a:r>
                        <a:rPr lang="en-GB" dirty="0">
                          <a:latin typeface="Arial" panose="020B0604020202020204" pitchFamily="34" charset="0"/>
                          <a:cs typeface="Arial" panose="020B0604020202020204" pitchFamily="34" charset="0"/>
                        </a:rPr>
                        <a:t>Aurora Loi</a:t>
                      </a:r>
                    </a:p>
                  </a:txBody>
                  <a:tcPr/>
                </a:tc>
                <a:tc>
                  <a:txBody>
                    <a:bodyPr/>
                    <a:lstStyle/>
                    <a:p>
                      <a:r>
                        <a:rPr lang="en-GB" dirty="0">
                          <a:latin typeface="Arial" panose="020B0604020202020204" pitchFamily="34" charset="0"/>
                          <a:cs typeface="Arial" panose="020B0604020202020204" pitchFamily="34" charset="0"/>
                        </a:rPr>
                        <a:t>Email</a:t>
                      </a:r>
                    </a:p>
                  </a:txBody>
                  <a:tcPr/>
                </a:tc>
                <a:tc>
                  <a:txBody>
                    <a:bodyPr/>
                    <a:lstStyle/>
                    <a:p>
                      <a:r>
                        <a:rPr lang="en-GB" dirty="0">
                          <a:latin typeface="Arial" panose="020B0604020202020204" pitchFamily="34" charset="0"/>
                          <a:cs typeface="Arial" panose="020B0604020202020204" pitchFamily="34" charset="0"/>
                          <a:hlinkClick r:id="rId2"/>
                        </a:rPr>
                        <a:t>aurora_loi@bathnes.gov.uk</a:t>
                      </a: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hlinkClick r:id="rId3"/>
                        </a:rPr>
                        <a:t>elections@bathnes.gov.uk</a:t>
                      </a:r>
                      <a:r>
                        <a:rPr lang="en-GB" dirty="0">
                          <a:latin typeface="Arial" panose="020B0604020202020204" pitchFamily="34" charset="0"/>
                          <a:cs typeface="Arial" panose="020B0604020202020204" pitchFamily="34" charset="0"/>
                        </a:rPr>
                        <a:t> </a:t>
                      </a:r>
                    </a:p>
                  </a:txBody>
                  <a:tcPr/>
                </a:tc>
                <a:extLst>
                  <a:ext uri="{0D108BD9-81ED-4DB2-BD59-A6C34878D82A}">
                    <a16:rowId xmlns:a16="http://schemas.microsoft.com/office/drawing/2014/main" val="523022211"/>
                  </a:ext>
                </a:extLst>
              </a:tr>
              <a:tr h="370840">
                <a:tc>
                  <a:txBody>
                    <a:bodyPr/>
                    <a:lstStyle/>
                    <a:p>
                      <a:endParaRPr lang="en-GB" dirty="0">
                        <a:latin typeface="Arial" panose="020B0604020202020204" pitchFamily="34" charset="0"/>
                        <a:cs typeface="Arial" panose="020B0604020202020204" pitchFamily="34" charset="0"/>
                      </a:endParaRPr>
                    </a:p>
                  </a:txBody>
                  <a:tcPr/>
                </a:tc>
                <a:tc>
                  <a:txBody>
                    <a:bodyPr/>
                    <a:lstStyle/>
                    <a:p>
                      <a:r>
                        <a:rPr lang="en-GB" dirty="0">
                          <a:latin typeface="Arial" panose="020B0604020202020204" pitchFamily="34" charset="0"/>
                          <a:cs typeface="Arial" panose="020B0604020202020204" pitchFamily="34" charset="0"/>
                        </a:rPr>
                        <a:t>Telephone</a:t>
                      </a:r>
                    </a:p>
                  </a:txBody>
                  <a:tcPr/>
                </a:tc>
                <a:tc>
                  <a:txBody>
                    <a:bodyPr/>
                    <a:lstStyle/>
                    <a:p>
                      <a:r>
                        <a:rPr lang="en-GB" dirty="0">
                          <a:latin typeface="Arial" panose="020B0604020202020204" pitchFamily="34" charset="0"/>
                          <a:cs typeface="Arial" panose="020B0604020202020204" pitchFamily="34" charset="0"/>
                        </a:rPr>
                        <a:t>01225 477431</a:t>
                      </a:r>
                    </a:p>
                  </a:txBody>
                  <a:tcPr/>
                </a:tc>
                <a:extLst>
                  <a:ext uri="{0D108BD9-81ED-4DB2-BD59-A6C34878D82A}">
                    <a16:rowId xmlns:a16="http://schemas.microsoft.com/office/drawing/2014/main" val="861134728"/>
                  </a:ext>
                </a:extLst>
              </a:tr>
            </a:tbl>
          </a:graphicData>
        </a:graphic>
      </p:graphicFrame>
    </p:spTree>
    <p:extLst>
      <p:ext uri="{BB962C8B-B14F-4D97-AF65-F5344CB8AC3E}">
        <p14:creationId xmlns:p14="http://schemas.microsoft.com/office/powerpoint/2010/main" val="32621477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C98CAA-8868-206C-EC2C-E270C0418CBC}"/>
              </a:ext>
            </a:extLst>
          </p:cNvPr>
          <p:cNvSpPr>
            <a:spLocks noGrp="1"/>
          </p:cNvSpPr>
          <p:nvPr>
            <p:ph type="body" sz="quarter" idx="10"/>
          </p:nvPr>
        </p:nvSpPr>
        <p:spPr/>
        <p:txBody>
          <a:bodyPr>
            <a:normAutofit/>
          </a:bodyPr>
          <a:lstStyle/>
          <a:p>
            <a:pPr algn="ctr"/>
            <a:r>
              <a:rPr lang="en-GB" sz="5000" dirty="0"/>
              <a:t>Questions</a:t>
            </a:r>
          </a:p>
        </p:txBody>
      </p:sp>
    </p:spTree>
    <p:extLst>
      <p:ext uri="{BB962C8B-B14F-4D97-AF65-F5344CB8AC3E}">
        <p14:creationId xmlns:p14="http://schemas.microsoft.com/office/powerpoint/2010/main" val="34722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C927B22-52FA-D709-9907-529FD802A54B}"/>
              </a:ext>
            </a:extLst>
          </p:cNvPr>
          <p:cNvSpPr>
            <a:spLocks noGrp="1"/>
          </p:cNvSpPr>
          <p:nvPr>
            <p:ph type="body" sz="quarter" idx="10"/>
          </p:nvPr>
        </p:nvSpPr>
        <p:spPr>
          <a:xfrm>
            <a:off x="865188" y="1592203"/>
            <a:ext cx="9934575" cy="4622800"/>
          </a:xfrm>
        </p:spPr>
        <p:txBody>
          <a:bodyPr>
            <a:normAutofit/>
          </a:bodyPr>
          <a:lstStyle/>
          <a:p>
            <a:pPr marL="0" indent="0">
              <a:buNone/>
            </a:pPr>
            <a:r>
              <a:rPr lang="en-GB" sz="2000" b="1" dirty="0">
                <a:solidFill>
                  <a:srgbClr val="FF0000"/>
                </a:solidFill>
              </a:rPr>
              <a:t>Parish and Town Council elections</a:t>
            </a:r>
          </a:p>
          <a:p>
            <a:r>
              <a:rPr lang="en-GB" sz="2000" dirty="0"/>
              <a:t>45 parish councils</a:t>
            </a:r>
          </a:p>
          <a:p>
            <a:r>
              <a:rPr lang="en-GB" sz="2000" dirty="0"/>
              <a:t>3 town councils</a:t>
            </a:r>
          </a:p>
          <a:p>
            <a:r>
              <a:rPr lang="en-GB" sz="2000" dirty="0"/>
              <a:t>444 vacancies</a:t>
            </a:r>
          </a:p>
          <a:p>
            <a:pPr marL="0" indent="0">
              <a:buNone/>
            </a:pPr>
            <a:endParaRPr lang="en-GB" sz="1000" dirty="0"/>
          </a:p>
          <a:p>
            <a:pPr marL="0" indent="0">
              <a:buNone/>
            </a:pPr>
            <a:r>
              <a:rPr lang="en-GB" sz="2000" dirty="0"/>
              <a:t>Parish and Town Council elections are combined with</a:t>
            </a:r>
          </a:p>
          <a:p>
            <a:pPr marL="0" indent="0">
              <a:buNone/>
            </a:pPr>
            <a:endParaRPr lang="en-GB" sz="1000" dirty="0"/>
          </a:p>
          <a:p>
            <a:pPr marL="0" indent="0">
              <a:buNone/>
            </a:pPr>
            <a:r>
              <a:rPr lang="en-GB" sz="2000" b="1" dirty="0">
                <a:solidFill>
                  <a:srgbClr val="FF0000"/>
                </a:solidFill>
              </a:rPr>
              <a:t>Bath &amp; North East Somerset Council election</a:t>
            </a:r>
          </a:p>
          <a:p>
            <a:r>
              <a:rPr lang="en-GB" sz="2000" dirty="0"/>
              <a:t>33 wards </a:t>
            </a:r>
          </a:p>
          <a:p>
            <a:r>
              <a:rPr lang="en-GB" sz="2000" dirty="0"/>
              <a:t>59 vacancies</a:t>
            </a:r>
          </a:p>
          <a:p>
            <a:pPr marL="0" indent="0">
              <a:buNone/>
            </a:pPr>
            <a:endParaRPr lang="en-GB" sz="2800" dirty="0"/>
          </a:p>
        </p:txBody>
      </p:sp>
      <p:sp>
        <p:nvSpPr>
          <p:cNvPr id="4" name="Text Placeholder 3">
            <a:extLst>
              <a:ext uri="{FF2B5EF4-FFF2-40B4-BE49-F238E27FC236}">
                <a16:creationId xmlns:a16="http://schemas.microsoft.com/office/drawing/2014/main" id="{F30A2CF8-4962-0F77-871C-3D76F866EB43}"/>
              </a:ext>
            </a:extLst>
          </p:cNvPr>
          <p:cNvSpPr>
            <a:spLocks noGrp="1"/>
          </p:cNvSpPr>
          <p:nvPr>
            <p:ph type="body" sz="quarter" idx="11"/>
          </p:nvPr>
        </p:nvSpPr>
        <p:spPr/>
        <p:txBody>
          <a:bodyPr/>
          <a:lstStyle/>
          <a:p>
            <a:pPr marL="0" indent="0">
              <a:buNone/>
            </a:pPr>
            <a:r>
              <a:rPr lang="en-GB" b="1" dirty="0"/>
              <a:t>Election areas on Thursday 4 May</a:t>
            </a:r>
          </a:p>
          <a:p>
            <a:endParaRPr lang="en-GB" dirty="0"/>
          </a:p>
        </p:txBody>
      </p:sp>
    </p:spTree>
    <p:extLst>
      <p:ext uri="{BB962C8B-B14F-4D97-AF65-F5344CB8AC3E}">
        <p14:creationId xmlns:p14="http://schemas.microsoft.com/office/powerpoint/2010/main" val="4293179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30A2CF8-4962-0F77-871C-3D76F866EB43}"/>
              </a:ext>
            </a:extLst>
          </p:cNvPr>
          <p:cNvSpPr>
            <a:spLocks noGrp="1"/>
          </p:cNvSpPr>
          <p:nvPr>
            <p:ph type="body" sz="quarter" idx="11"/>
          </p:nvPr>
        </p:nvSpPr>
        <p:spPr/>
        <p:txBody>
          <a:bodyPr/>
          <a:lstStyle/>
          <a:p>
            <a:r>
              <a:rPr lang="en-GB" sz="2800" b="1" dirty="0"/>
              <a:t>Topics</a:t>
            </a:r>
          </a:p>
          <a:p>
            <a:endParaRPr lang="en-GB" dirty="0"/>
          </a:p>
        </p:txBody>
      </p:sp>
      <p:graphicFrame>
        <p:nvGraphicFramePr>
          <p:cNvPr id="6" name="Text Placeholder 2">
            <a:extLst>
              <a:ext uri="{FF2B5EF4-FFF2-40B4-BE49-F238E27FC236}">
                <a16:creationId xmlns:a16="http://schemas.microsoft.com/office/drawing/2014/main" id="{2E40A30C-9928-2CD3-1161-47649BC6F49F}"/>
              </a:ext>
            </a:extLst>
          </p:cNvPr>
          <p:cNvGraphicFramePr/>
          <p:nvPr>
            <p:extLst>
              <p:ext uri="{D42A27DB-BD31-4B8C-83A1-F6EECF244321}">
                <p14:modId xmlns:p14="http://schemas.microsoft.com/office/powerpoint/2010/main" val="2772744155"/>
              </p:ext>
            </p:extLst>
          </p:nvPr>
        </p:nvGraphicFramePr>
        <p:xfrm>
          <a:off x="865188" y="1493591"/>
          <a:ext cx="9934575" cy="4622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26326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E3384A-A362-CF67-96D4-C305570870E2}"/>
              </a:ext>
            </a:extLst>
          </p:cNvPr>
          <p:cNvSpPr>
            <a:spLocks noGrp="1"/>
          </p:cNvSpPr>
          <p:nvPr>
            <p:ph type="body" sz="quarter" idx="10"/>
          </p:nvPr>
        </p:nvSpPr>
        <p:spPr>
          <a:xfrm>
            <a:off x="387909" y="1534300"/>
            <a:ext cx="2594703" cy="4622800"/>
          </a:xfrm>
        </p:spPr>
        <p:txBody>
          <a:bodyPr/>
          <a:lstStyle/>
          <a:p>
            <a:pPr marL="0" indent="0">
              <a:buNone/>
            </a:pPr>
            <a:r>
              <a:rPr lang="en-GB" b="1" dirty="0"/>
              <a:t>Key dates</a:t>
            </a:r>
          </a:p>
          <a:p>
            <a:pPr marL="0" indent="0">
              <a:buNone/>
            </a:pPr>
            <a:endParaRPr lang="en-GB" dirty="0"/>
          </a:p>
        </p:txBody>
      </p:sp>
      <p:sp>
        <p:nvSpPr>
          <p:cNvPr id="4" name="Text Placeholder 1">
            <a:extLst>
              <a:ext uri="{FF2B5EF4-FFF2-40B4-BE49-F238E27FC236}">
                <a16:creationId xmlns:a16="http://schemas.microsoft.com/office/drawing/2014/main" id="{C51BC40D-A088-CA10-FF87-55E98037741E}"/>
              </a:ext>
            </a:extLst>
          </p:cNvPr>
          <p:cNvSpPr txBox="1">
            <a:spLocks/>
          </p:cNvSpPr>
          <p:nvPr/>
        </p:nvSpPr>
        <p:spPr>
          <a:xfrm>
            <a:off x="2814637" y="1534300"/>
            <a:ext cx="8815387" cy="46228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a:p>
            <a:pPr marL="0" indent="0">
              <a:buNone/>
            </a:pPr>
            <a:r>
              <a:rPr lang="en-GB" sz="2000" dirty="0"/>
              <a:t>   </a:t>
            </a:r>
          </a:p>
          <a:p>
            <a:endParaRPr lang="en-GB" dirty="0"/>
          </a:p>
        </p:txBody>
      </p:sp>
      <p:graphicFrame>
        <p:nvGraphicFramePr>
          <p:cNvPr id="3" name="Table 2">
            <a:extLst>
              <a:ext uri="{FF2B5EF4-FFF2-40B4-BE49-F238E27FC236}">
                <a16:creationId xmlns:a16="http://schemas.microsoft.com/office/drawing/2014/main" id="{09C59622-65D4-BCA1-17A2-F6C4613450A3}"/>
              </a:ext>
            </a:extLst>
          </p:cNvPr>
          <p:cNvGraphicFramePr>
            <a:graphicFrameLocks noGrp="1"/>
          </p:cNvGraphicFramePr>
          <p:nvPr>
            <p:extLst>
              <p:ext uri="{D42A27DB-BD31-4B8C-83A1-F6EECF244321}">
                <p14:modId xmlns:p14="http://schemas.microsoft.com/office/powerpoint/2010/main" val="3578841362"/>
              </p:ext>
            </p:extLst>
          </p:nvPr>
        </p:nvGraphicFramePr>
        <p:xfrm>
          <a:off x="3263154" y="569812"/>
          <a:ext cx="6920752" cy="5421150"/>
        </p:xfrm>
        <a:graphic>
          <a:graphicData uri="http://schemas.openxmlformats.org/drawingml/2006/table">
            <a:tbl>
              <a:tblPr firstRow="1" firstCol="1" bandRow="1">
                <a:tableStyleId>{5FD0F851-EC5A-4D38-B0AD-8093EC10F338}</a:tableStyleId>
              </a:tblPr>
              <a:tblGrid>
                <a:gridCol w="4043081">
                  <a:extLst>
                    <a:ext uri="{9D8B030D-6E8A-4147-A177-3AD203B41FA5}">
                      <a16:colId xmlns:a16="http://schemas.microsoft.com/office/drawing/2014/main" val="2970365381"/>
                    </a:ext>
                  </a:extLst>
                </a:gridCol>
                <a:gridCol w="2877671">
                  <a:extLst>
                    <a:ext uri="{9D8B030D-6E8A-4147-A177-3AD203B41FA5}">
                      <a16:colId xmlns:a16="http://schemas.microsoft.com/office/drawing/2014/main" val="865787035"/>
                    </a:ext>
                  </a:extLst>
                </a:gridCol>
              </a:tblGrid>
              <a:tr h="258150">
                <a:tc>
                  <a:txBody>
                    <a:bodyPr/>
                    <a:lstStyle/>
                    <a:p>
                      <a:pPr>
                        <a:lnSpc>
                          <a:spcPct val="107000"/>
                        </a:lnSpc>
                        <a:spcBef>
                          <a:spcPts val="300"/>
                        </a:spcBef>
                        <a:spcAft>
                          <a:spcPts val="800"/>
                        </a:spcAft>
                      </a:pPr>
                      <a:r>
                        <a:rPr lang="en-GB" sz="1200" b="1" dirty="0">
                          <a:solidFill>
                            <a:schemeClr val="tx1"/>
                          </a:solidFill>
                          <a:effectLst/>
                          <a:latin typeface="Arial" panose="020B0604020202020204" pitchFamily="34" charset="0"/>
                          <a:cs typeface="Arial" panose="020B0604020202020204" pitchFamily="34" charset="0"/>
                        </a:rPr>
                        <a:t>Event</a:t>
                      </a:r>
                      <a:endParaRPr lang="en-GB" sz="12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Bef>
                          <a:spcPts val="300"/>
                        </a:spcBef>
                        <a:spcAft>
                          <a:spcPts val="800"/>
                        </a:spcAft>
                      </a:pPr>
                      <a:r>
                        <a:rPr lang="en-GB" sz="1200" b="1" dirty="0">
                          <a:solidFill>
                            <a:schemeClr val="tx1"/>
                          </a:solidFill>
                          <a:effectLst/>
                          <a:latin typeface="Arial" panose="020B0604020202020204" pitchFamily="34" charset="0"/>
                          <a:cs typeface="Arial" panose="020B0604020202020204" pitchFamily="34" charset="0"/>
                        </a:rPr>
                        <a:t>Date</a:t>
                      </a:r>
                      <a:endParaRPr lang="en-GB" sz="12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360500466"/>
                  </a:ext>
                </a:extLst>
              </a:tr>
              <a:tr h="258150">
                <a:tc>
                  <a:txBody>
                    <a:bodyPr/>
                    <a:lstStyle/>
                    <a:p>
                      <a:pPr>
                        <a:lnSpc>
                          <a:spcPct val="107000"/>
                        </a:lnSpc>
                        <a:spcBef>
                          <a:spcPts val="300"/>
                        </a:spcBef>
                        <a:spcAft>
                          <a:spcPts val="800"/>
                        </a:spcAft>
                      </a:pPr>
                      <a:r>
                        <a:rPr lang="en-GB" sz="1200" b="0" dirty="0">
                          <a:solidFill>
                            <a:schemeClr val="tx1"/>
                          </a:solidFill>
                          <a:effectLst/>
                          <a:latin typeface="Arial" panose="020B0604020202020204" pitchFamily="34" charset="0"/>
                          <a:cs typeface="Arial" panose="020B0604020202020204" pitchFamily="34" charset="0"/>
                        </a:rPr>
                        <a:t>Briefing for candidates #1</a:t>
                      </a:r>
                      <a:endParaRPr lang="en-GB" sz="12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Bef>
                          <a:spcPts val="300"/>
                        </a:spcBef>
                        <a:spcAft>
                          <a:spcPts val="800"/>
                        </a:spcAft>
                      </a:pPr>
                      <a:r>
                        <a:rPr lang="en-GB" sz="1200" b="0" dirty="0">
                          <a:solidFill>
                            <a:schemeClr val="tx1"/>
                          </a:solidFill>
                          <a:effectLst/>
                          <a:latin typeface="Arial" panose="020B0604020202020204" pitchFamily="34" charset="0"/>
                          <a:cs typeface="Arial" panose="020B0604020202020204" pitchFamily="34" charset="0"/>
                        </a:rPr>
                        <a:t>6pm – Tuesday 14 March </a:t>
                      </a:r>
                      <a:endParaRPr lang="en-GB" sz="12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714299762"/>
                  </a:ext>
                </a:extLst>
              </a:tr>
              <a:tr h="258150">
                <a:tc>
                  <a:txBody>
                    <a:bodyPr/>
                    <a:lstStyle/>
                    <a:p>
                      <a:pPr>
                        <a:lnSpc>
                          <a:spcPct val="107000"/>
                        </a:lnSpc>
                        <a:spcBef>
                          <a:spcPts val="300"/>
                        </a:spcBef>
                        <a:spcAft>
                          <a:spcPts val="800"/>
                        </a:spcAft>
                      </a:pPr>
                      <a:r>
                        <a:rPr lang="en-GB" sz="1200" b="0" dirty="0">
                          <a:solidFill>
                            <a:schemeClr val="tx1"/>
                          </a:solidFill>
                          <a:effectLst/>
                          <a:latin typeface="Arial" panose="020B0604020202020204" pitchFamily="34" charset="0"/>
                          <a:cs typeface="Arial" panose="020B0604020202020204" pitchFamily="34" charset="0"/>
                        </a:rPr>
                        <a:t>Notice of election</a:t>
                      </a:r>
                      <a:endParaRPr lang="en-GB" sz="12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Bef>
                          <a:spcPts val="300"/>
                        </a:spcBef>
                        <a:spcAft>
                          <a:spcPts val="800"/>
                        </a:spcAft>
                      </a:pPr>
                      <a:r>
                        <a:rPr lang="en-GB" sz="1200" dirty="0">
                          <a:solidFill>
                            <a:schemeClr val="tx1"/>
                          </a:solidFill>
                          <a:effectLst/>
                          <a:latin typeface="Arial" panose="020B0604020202020204" pitchFamily="34" charset="0"/>
                          <a:cs typeface="Arial" panose="020B0604020202020204" pitchFamily="34" charset="0"/>
                        </a:rPr>
                        <a:t>Monday 20 March</a:t>
                      </a:r>
                      <a:endParaRPr lang="en-GB"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889688617"/>
                  </a:ext>
                </a:extLst>
              </a:tr>
              <a:tr h="258150">
                <a:tc>
                  <a:txBody>
                    <a:bodyPr/>
                    <a:lstStyle/>
                    <a:p>
                      <a:pPr>
                        <a:lnSpc>
                          <a:spcPct val="107000"/>
                        </a:lnSpc>
                        <a:spcBef>
                          <a:spcPts val="300"/>
                        </a:spcBef>
                        <a:spcAft>
                          <a:spcPts val="800"/>
                        </a:spcAft>
                      </a:pPr>
                      <a:r>
                        <a:rPr lang="en-GB" sz="1200" b="0" dirty="0">
                          <a:solidFill>
                            <a:schemeClr val="tx1"/>
                          </a:solidFill>
                          <a:effectLst/>
                          <a:latin typeface="Arial" panose="020B0604020202020204" pitchFamily="34" charset="0"/>
                          <a:cs typeface="Arial" panose="020B0604020202020204" pitchFamily="34" charset="0"/>
                        </a:rPr>
                        <a:t>Delivery of poll cards #1</a:t>
                      </a:r>
                      <a:r>
                        <a:rPr lang="en-GB" sz="1200" b="0" baseline="30000" dirty="0">
                          <a:solidFill>
                            <a:schemeClr val="tx1"/>
                          </a:solidFill>
                          <a:effectLst/>
                          <a:latin typeface="Arial" panose="020B0604020202020204" pitchFamily="34" charset="0"/>
                          <a:cs typeface="Arial" panose="020B0604020202020204" pitchFamily="34" charset="0"/>
                        </a:rPr>
                        <a:t>1</a:t>
                      </a:r>
                      <a:endParaRPr lang="en-GB" sz="12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Bef>
                          <a:spcPts val="300"/>
                        </a:spcBef>
                        <a:spcAft>
                          <a:spcPts val="800"/>
                        </a:spcAft>
                      </a:pPr>
                      <a:r>
                        <a:rPr lang="en-GB" sz="1200" dirty="0">
                          <a:solidFill>
                            <a:schemeClr val="tx1"/>
                          </a:solidFill>
                          <a:effectLst/>
                          <a:latin typeface="Arial" panose="020B0604020202020204" pitchFamily="34" charset="0"/>
                          <a:cs typeface="Arial" panose="020B0604020202020204" pitchFamily="34" charset="0"/>
                        </a:rPr>
                        <a:t>Monday 20 March</a:t>
                      </a:r>
                      <a:endParaRPr lang="en-GB"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629334252"/>
                  </a:ext>
                </a:extLst>
              </a:tr>
              <a:tr h="258150">
                <a:tc>
                  <a:txBody>
                    <a:bodyPr/>
                    <a:lstStyle/>
                    <a:p>
                      <a:pPr>
                        <a:lnSpc>
                          <a:spcPct val="107000"/>
                        </a:lnSpc>
                        <a:spcBef>
                          <a:spcPts val="300"/>
                        </a:spcBef>
                        <a:spcAft>
                          <a:spcPts val="800"/>
                        </a:spcAft>
                      </a:pPr>
                      <a:r>
                        <a:rPr lang="en-GB" sz="1200" b="1">
                          <a:solidFill>
                            <a:schemeClr val="tx1"/>
                          </a:solidFill>
                          <a:effectLst/>
                          <a:latin typeface="Arial" panose="020B0604020202020204" pitchFamily="34" charset="0"/>
                          <a:cs typeface="Arial" panose="020B0604020202020204" pitchFamily="34" charset="0"/>
                        </a:rPr>
                        <a:t>Nomination period starts</a:t>
                      </a:r>
                      <a:endParaRPr lang="en-GB" sz="1200" b="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Bef>
                          <a:spcPts val="300"/>
                        </a:spcBef>
                        <a:spcAft>
                          <a:spcPts val="800"/>
                        </a:spcAft>
                      </a:pPr>
                      <a:r>
                        <a:rPr lang="en-GB" sz="1200" b="1" dirty="0">
                          <a:solidFill>
                            <a:schemeClr val="tx1"/>
                          </a:solidFill>
                          <a:effectLst/>
                          <a:latin typeface="Arial" panose="020B0604020202020204" pitchFamily="34" charset="0"/>
                          <a:cs typeface="Arial" panose="020B0604020202020204" pitchFamily="34" charset="0"/>
                        </a:rPr>
                        <a:t>9am – Tuesday 21 March</a:t>
                      </a:r>
                      <a:endParaRPr lang="en-GB" sz="12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055016819"/>
                  </a:ext>
                </a:extLst>
              </a:tr>
              <a:tr h="258150">
                <a:tc>
                  <a:txBody>
                    <a:bodyPr/>
                    <a:lstStyle/>
                    <a:p>
                      <a:pPr>
                        <a:lnSpc>
                          <a:spcPct val="107000"/>
                        </a:lnSpc>
                        <a:spcBef>
                          <a:spcPts val="300"/>
                        </a:spcBef>
                        <a:spcAft>
                          <a:spcPts val="800"/>
                        </a:spcAft>
                      </a:pPr>
                      <a:r>
                        <a:rPr lang="en-GB" sz="1200" b="1" dirty="0">
                          <a:solidFill>
                            <a:schemeClr val="tx1"/>
                          </a:solidFill>
                          <a:effectLst/>
                          <a:latin typeface="Arial" panose="020B0604020202020204" pitchFamily="34" charset="0"/>
                          <a:cs typeface="Arial" panose="020B0604020202020204" pitchFamily="34" charset="0"/>
                        </a:rPr>
                        <a:t>Nomination period closes</a:t>
                      </a:r>
                      <a:endParaRPr lang="en-GB" sz="12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Bef>
                          <a:spcPts val="300"/>
                        </a:spcBef>
                        <a:spcAft>
                          <a:spcPts val="800"/>
                        </a:spcAft>
                      </a:pPr>
                      <a:r>
                        <a:rPr lang="en-GB" sz="1200" b="1" dirty="0">
                          <a:solidFill>
                            <a:schemeClr val="tx1"/>
                          </a:solidFill>
                          <a:effectLst/>
                          <a:latin typeface="Arial" panose="020B0604020202020204" pitchFamily="34" charset="0"/>
                          <a:cs typeface="Arial" panose="020B0604020202020204" pitchFamily="34" charset="0"/>
                        </a:rPr>
                        <a:t>4pm – Tuesday 4 April</a:t>
                      </a:r>
                      <a:endParaRPr lang="en-GB" sz="12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094118486"/>
                  </a:ext>
                </a:extLst>
              </a:tr>
              <a:tr h="258150">
                <a:tc>
                  <a:txBody>
                    <a:bodyPr/>
                    <a:lstStyle/>
                    <a:p>
                      <a:pPr>
                        <a:lnSpc>
                          <a:spcPct val="107000"/>
                        </a:lnSpc>
                        <a:spcBef>
                          <a:spcPts val="300"/>
                        </a:spcBef>
                        <a:spcAft>
                          <a:spcPts val="800"/>
                        </a:spcAft>
                      </a:pPr>
                      <a:r>
                        <a:rPr lang="en-GB" sz="1200" b="0" dirty="0">
                          <a:solidFill>
                            <a:schemeClr val="tx1"/>
                          </a:solidFill>
                          <a:effectLst/>
                          <a:latin typeface="Arial" panose="020B0604020202020204" pitchFamily="34" charset="0"/>
                          <a:cs typeface="Arial" panose="020B0604020202020204" pitchFamily="34" charset="0"/>
                        </a:rPr>
                        <a:t>Statement of persons nominated</a:t>
                      </a:r>
                      <a:endParaRPr lang="en-GB" sz="12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Bef>
                          <a:spcPts val="300"/>
                        </a:spcBef>
                        <a:spcAft>
                          <a:spcPts val="800"/>
                        </a:spcAft>
                      </a:pPr>
                      <a:r>
                        <a:rPr lang="en-GB" sz="1200" dirty="0">
                          <a:solidFill>
                            <a:schemeClr val="tx1"/>
                          </a:solidFill>
                          <a:effectLst/>
                          <a:latin typeface="Arial" panose="020B0604020202020204" pitchFamily="34" charset="0"/>
                          <a:cs typeface="Arial" panose="020B0604020202020204" pitchFamily="34" charset="0"/>
                        </a:rPr>
                        <a:t>4pm – Wednesday 5 April</a:t>
                      </a:r>
                      <a:endParaRPr lang="en-GB"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017406725"/>
                  </a:ext>
                </a:extLst>
              </a:tr>
              <a:tr h="258150">
                <a:tc>
                  <a:txBody>
                    <a:bodyPr/>
                    <a:lstStyle/>
                    <a:p>
                      <a:pPr>
                        <a:lnSpc>
                          <a:spcPct val="107000"/>
                        </a:lnSpc>
                        <a:spcBef>
                          <a:spcPts val="300"/>
                        </a:spcBef>
                        <a:spcAft>
                          <a:spcPts val="800"/>
                        </a:spcAft>
                      </a:pPr>
                      <a:r>
                        <a:rPr lang="en-GB" sz="12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Notice of results for uncontested elections</a:t>
                      </a:r>
                    </a:p>
                  </a:txBody>
                  <a:tcPr marL="68580" marR="68580" marT="0" marB="0"/>
                </a:tc>
                <a:tc>
                  <a:txBody>
                    <a:bodyPr/>
                    <a:lstStyle/>
                    <a:p>
                      <a:pPr>
                        <a:lnSpc>
                          <a:spcPct val="107000"/>
                        </a:lnSpc>
                        <a:spcBef>
                          <a:spcPts val="300"/>
                        </a:spcBef>
                        <a:spcAft>
                          <a:spcPts val="800"/>
                        </a:spcAft>
                      </a:pPr>
                      <a:r>
                        <a:rPr lang="en-GB" sz="1200" dirty="0">
                          <a:solidFill>
                            <a:schemeClr val="tx1"/>
                          </a:solidFill>
                          <a:effectLst/>
                          <a:latin typeface="Arial" panose="020B0604020202020204" pitchFamily="34" charset="0"/>
                          <a:ea typeface="Calibri" panose="020F0502020204030204" pitchFamily="34" charset="0"/>
                          <a:cs typeface="Arial" panose="020B0604020202020204" pitchFamily="34" charset="0"/>
                        </a:rPr>
                        <a:t>4pm – Wednesday 5 April</a:t>
                      </a:r>
                    </a:p>
                  </a:txBody>
                  <a:tcPr marL="68580" marR="68580" marT="0" marB="0"/>
                </a:tc>
                <a:extLst>
                  <a:ext uri="{0D108BD9-81ED-4DB2-BD59-A6C34878D82A}">
                    <a16:rowId xmlns:a16="http://schemas.microsoft.com/office/drawing/2014/main" val="2099004243"/>
                  </a:ext>
                </a:extLst>
              </a:tr>
              <a:tr h="258150">
                <a:tc>
                  <a:txBody>
                    <a:bodyPr/>
                    <a:lstStyle/>
                    <a:p>
                      <a:pPr>
                        <a:lnSpc>
                          <a:spcPct val="107000"/>
                        </a:lnSpc>
                        <a:spcBef>
                          <a:spcPts val="300"/>
                        </a:spcBef>
                        <a:spcAft>
                          <a:spcPts val="800"/>
                        </a:spcAft>
                      </a:pPr>
                      <a:r>
                        <a:rPr lang="en-GB" sz="1200" b="0" dirty="0">
                          <a:solidFill>
                            <a:schemeClr val="tx1"/>
                          </a:solidFill>
                          <a:effectLst/>
                          <a:latin typeface="Arial" panose="020B0604020202020204" pitchFamily="34" charset="0"/>
                          <a:cs typeface="Arial" panose="020B0604020202020204" pitchFamily="34" charset="0"/>
                        </a:rPr>
                        <a:t>Briefing for candidates #2 (contested elections)</a:t>
                      </a:r>
                      <a:endParaRPr lang="en-GB" sz="12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Bef>
                          <a:spcPts val="300"/>
                        </a:spcBef>
                        <a:spcAft>
                          <a:spcPts val="800"/>
                        </a:spcAft>
                      </a:pPr>
                      <a:r>
                        <a:rPr lang="en-GB" sz="1200" b="0" dirty="0">
                          <a:solidFill>
                            <a:schemeClr val="tx1"/>
                          </a:solidFill>
                          <a:effectLst/>
                          <a:latin typeface="Arial" panose="020B0604020202020204" pitchFamily="34" charset="0"/>
                          <a:cs typeface="Arial" panose="020B0604020202020204" pitchFamily="34" charset="0"/>
                        </a:rPr>
                        <a:t>TBC</a:t>
                      </a:r>
                      <a:endParaRPr lang="en-GB" sz="12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226909280"/>
                  </a:ext>
                </a:extLst>
              </a:tr>
              <a:tr h="258150">
                <a:tc>
                  <a:txBody>
                    <a:bodyPr/>
                    <a:lstStyle/>
                    <a:p>
                      <a:pPr>
                        <a:lnSpc>
                          <a:spcPct val="107000"/>
                        </a:lnSpc>
                        <a:spcBef>
                          <a:spcPts val="300"/>
                        </a:spcBef>
                        <a:spcAft>
                          <a:spcPts val="800"/>
                        </a:spcAft>
                      </a:pPr>
                      <a:r>
                        <a:rPr lang="en-GB" sz="1200" b="0" dirty="0">
                          <a:solidFill>
                            <a:schemeClr val="tx1"/>
                          </a:solidFill>
                          <a:effectLst/>
                          <a:latin typeface="Arial" panose="020B0604020202020204" pitchFamily="34" charset="0"/>
                          <a:cs typeface="Arial" panose="020B0604020202020204" pitchFamily="34" charset="0"/>
                        </a:rPr>
                        <a:t>Despatch of postal votes #1</a:t>
                      </a:r>
                      <a:r>
                        <a:rPr lang="en-GB" sz="1200" b="0" baseline="30000" dirty="0">
                          <a:solidFill>
                            <a:schemeClr val="tx1"/>
                          </a:solidFill>
                          <a:effectLst/>
                          <a:latin typeface="Arial" panose="020B0604020202020204" pitchFamily="34" charset="0"/>
                          <a:cs typeface="Arial" panose="020B0604020202020204" pitchFamily="34" charset="0"/>
                        </a:rPr>
                        <a:t>2</a:t>
                      </a:r>
                      <a:endParaRPr lang="en-GB" sz="12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Bef>
                          <a:spcPts val="300"/>
                        </a:spcBef>
                        <a:spcAft>
                          <a:spcPts val="800"/>
                        </a:spcAft>
                      </a:pPr>
                      <a:r>
                        <a:rPr lang="en-GB" sz="1200" dirty="0">
                          <a:solidFill>
                            <a:schemeClr val="tx1"/>
                          </a:solidFill>
                          <a:effectLst/>
                          <a:latin typeface="Arial" panose="020B0604020202020204" pitchFamily="34" charset="0"/>
                          <a:cs typeface="Arial" panose="020B0604020202020204" pitchFamily="34" charset="0"/>
                        </a:rPr>
                        <a:t>Monday 17 April </a:t>
                      </a:r>
                      <a:endParaRPr lang="en-GB"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216784540"/>
                  </a:ext>
                </a:extLst>
              </a:tr>
              <a:tr h="258150">
                <a:tc>
                  <a:txBody>
                    <a:bodyPr/>
                    <a:lstStyle/>
                    <a:p>
                      <a:pPr>
                        <a:lnSpc>
                          <a:spcPct val="107000"/>
                        </a:lnSpc>
                        <a:spcBef>
                          <a:spcPts val="300"/>
                        </a:spcBef>
                        <a:spcAft>
                          <a:spcPts val="800"/>
                        </a:spcAft>
                      </a:pPr>
                      <a:r>
                        <a:rPr lang="en-GB" sz="1200" b="0">
                          <a:solidFill>
                            <a:schemeClr val="tx1"/>
                          </a:solidFill>
                          <a:effectLst/>
                          <a:latin typeface="Arial" panose="020B0604020202020204" pitchFamily="34" charset="0"/>
                          <a:cs typeface="Arial" panose="020B0604020202020204" pitchFamily="34" charset="0"/>
                        </a:rPr>
                        <a:t>Deadline for applications to register to vote</a:t>
                      </a:r>
                      <a:endParaRPr lang="en-GB" sz="12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Bef>
                          <a:spcPts val="300"/>
                        </a:spcBef>
                        <a:spcAft>
                          <a:spcPts val="800"/>
                        </a:spcAft>
                      </a:pPr>
                      <a:r>
                        <a:rPr lang="en-GB" sz="1200" dirty="0">
                          <a:solidFill>
                            <a:schemeClr val="tx1"/>
                          </a:solidFill>
                          <a:effectLst/>
                          <a:latin typeface="Arial" panose="020B0604020202020204" pitchFamily="34" charset="0"/>
                          <a:cs typeface="Arial" panose="020B0604020202020204" pitchFamily="34" charset="0"/>
                        </a:rPr>
                        <a:t>Monday 17 April</a:t>
                      </a:r>
                      <a:endParaRPr lang="en-GB"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417992682"/>
                  </a:ext>
                </a:extLst>
              </a:tr>
              <a:tr h="258150">
                <a:tc>
                  <a:txBody>
                    <a:bodyPr/>
                    <a:lstStyle/>
                    <a:p>
                      <a:pPr>
                        <a:lnSpc>
                          <a:spcPct val="107000"/>
                        </a:lnSpc>
                        <a:spcBef>
                          <a:spcPts val="300"/>
                        </a:spcBef>
                        <a:spcAft>
                          <a:spcPts val="800"/>
                        </a:spcAft>
                      </a:pPr>
                      <a:r>
                        <a:rPr lang="en-GB" sz="1200" b="0">
                          <a:solidFill>
                            <a:schemeClr val="tx1"/>
                          </a:solidFill>
                          <a:effectLst/>
                          <a:latin typeface="Arial" panose="020B0604020202020204" pitchFamily="34" charset="0"/>
                          <a:cs typeface="Arial" panose="020B0604020202020204" pitchFamily="34" charset="0"/>
                        </a:rPr>
                        <a:t>Deadline for new postal vote applications</a:t>
                      </a:r>
                      <a:endParaRPr lang="en-GB" sz="12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Bef>
                          <a:spcPts val="300"/>
                        </a:spcBef>
                        <a:spcAft>
                          <a:spcPts val="800"/>
                        </a:spcAft>
                      </a:pPr>
                      <a:r>
                        <a:rPr lang="en-GB" sz="1200" dirty="0">
                          <a:solidFill>
                            <a:schemeClr val="tx1"/>
                          </a:solidFill>
                          <a:effectLst/>
                          <a:latin typeface="Arial" panose="020B0604020202020204" pitchFamily="34" charset="0"/>
                          <a:cs typeface="Arial" panose="020B0604020202020204" pitchFamily="34" charset="0"/>
                        </a:rPr>
                        <a:t>5pm – Tuesday 18 April</a:t>
                      </a:r>
                      <a:endParaRPr lang="en-GB"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973507938"/>
                  </a:ext>
                </a:extLst>
              </a:tr>
              <a:tr h="258150">
                <a:tc>
                  <a:txBody>
                    <a:bodyPr/>
                    <a:lstStyle/>
                    <a:p>
                      <a:pPr>
                        <a:lnSpc>
                          <a:spcPct val="107000"/>
                        </a:lnSpc>
                        <a:spcBef>
                          <a:spcPts val="300"/>
                        </a:spcBef>
                        <a:spcAft>
                          <a:spcPts val="800"/>
                        </a:spcAft>
                      </a:pPr>
                      <a:r>
                        <a:rPr lang="en-GB" sz="1200" b="0" dirty="0">
                          <a:solidFill>
                            <a:schemeClr val="tx1"/>
                          </a:solidFill>
                          <a:effectLst/>
                          <a:latin typeface="Arial" panose="020B0604020202020204" pitchFamily="34" charset="0"/>
                          <a:cs typeface="Arial" panose="020B0604020202020204" pitchFamily="34" charset="0"/>
                        </a:rPr>
                        <a:t>Deadline for changing existing postal/proxy arrangements</a:t>
                      </a:r>
                      <a:endParaRPr lang="en-GB" sz="12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Bef>
                          <a:spcPts val="300"/>
                        </a:spcBef>
                        <a:spcAft>
                          <a:spcPts val="800"/>
                        </a:spcAft>
                      </a:pPr>
                      <a:r>
                        <a:rPr lang="en-GB" sz="1200" dirty="0">
                          <a:solidFill>
                            <a:schemeClr val="tx1"/>
                          </a:solidFill>
                          <a:effectLst/>
                          <a:latin typeface="Arial" panose="020B0604020202020204" pitchFamily="34" charset="0"/>
                          <a:cs typeface="Arial" panose="020B0604020202020204" pitchFamily="34" charset="0"/>
                        </a:rPr>
                        <a:t>5pm – Tuesday 18 April</a:t>
                      </a:r>
                      <a:endParaRPr lang="en-GB"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86775831"/>
                  </a:ext>
                </a:extLst>
              </a:tr>
              <a:tr h="258150">
                <a:tc>
                  <a:txBody>
                    <a:bodyPr/>
                    <a:lstStyle/>
                    <a:p>
                      <a:pPr>
                        <a:lnSpc>
                          <a:spcPct val="107000"/>
                        </a:lnSpc>
                        <a:spcBef>
                          <a:spcPts val="300"/>
                        </a:spcBef>
                        <a:spcAft>
                          <a:spcPts val="800"/>
                        </a:spcAft>
                      </a:pPr>
                      <a:r>
                        <a:rPr lang="en-GB" sz="1200" b="0" dirty="0">
                          <a:solidFill>
                            <a:schemeClr val="tx1"/>
                          </a:solidFill>
                          <a:effectLst/>
                          <a:latin typeface="Arial" panose="020B0604020202020204" pitchFamily="34" charset="0"/>
                          <a:cs typeface="Arial" panose="020B0604020202020204" pitchFamily="34" charset="0"/>
                        </a:rPr>
                        <a:t>Deadline for new proxy vote applications</a:t>
                      </a:r>
                      <a:endParaRPr lang="en-GB" sz="12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Bef>
                          <a:spcPts val="300"/>
                        </a:spcBef>
                        <a:spcAft>
                          <a:spcPts val="800"/>
                        </a:spcAft>
                      </a:pPr>
                      <a:r>
                        <a:rPr lang="en-GB" sz="1200" dirty="0">
                          <a:solidFill>
                            <a:schemeClr val="tx1"/>
                          </a:solidFill>
                          <a:effectLst/>
                          <a:latin typeface="Arial" panose="020B0604020202020204" pitchFamily="34" charset="0"/>
                          <a:cs typeface="Arial" panose="020B0604020202020204" pitchFamily="34" charset="0"/>
                        </a:rPr>
                        <a:t>5pm – Tuesday 25 April</a:t>
                      </a:r>
                      <a:endParaRPr lang="en-GB"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193183628"/>
                  </a:ext>
                </a:extLst>
              </a:tr>
              <a:tr h="258150">
                <a:tc>
                  <a:txBody>
                    <a:bodyPr/>
                    <a:lstStyle/>
                    <a:p>
                      <a:pPr>
                        <a:lnSpc>
                          <a:spcPct val="107000"/>
                        </a:lnSpc>
                        <a:spcBef>
                          <a:spcPts val="300"/>
                        </a:spcBef>
                        <a:spcAft>
                          <a:spcPts val="800"/>
                        </a:spcAft>
                      </a:pPr>
                      <a:r>
                        <a:rPr lang="en-GB" sz="1200" b="0" dirty="0">
                          <a:solidFill>
                            <a:schemeClr val="tx1"/>
                          </a:solidFill>
                          <a:effectLst/>
                          <a:latin typeface="Arial" panose="020B0604020202020204" pitchFamily="34" charset="0"/>
                          <a:cs typeface="Arial" panose="020B0604020202020204" pitchFamily="34" charset="0"/>
                        </a:rPr>
                        <a:t>Deadline for Voter Authority Certificate applications</a:t>
                      </a:r>
                      <a:endParaRPr lang="en-GB" sz="12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Bef>
                          <a:spcPts val="300"/>
                        </a:spcBef>
                        <a:spcAft>
                          <a:spcPts val="800"/>
                        </a:spcAft>
                      </a:pPr>
                      <a:r>
                        <a:rPr lang="en-GB" sz="1200" dirty="0">
                          <a:solidFill>
                            <a:schemeClr val="tx1"/>
                          </a:solidFill>
                          <a:effectLst/>
                          <a:latin typeface="Arial" panose="020B0604020202020204" pitchFamily="34" charset="0"/>
                          <a:cs typeface="Arial" panose="020B0604020202020204" pitchFamily="34" charset="0"/>
                        </a:rPr>
                        <a:t>5pm – Tuesday 25 April</a:t>
                      </a:r>
                      <a:endParaRPr lang="en-GB"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287140839"/>
                  </a:ext>
                </a:extLst>
              </a:tr>
              <a:tr h="258150">
                <a:tc>
                  <a:txBody>
                    <a:bodyPr/>
                    <a:lstStyle/>
                    <a:p>
                      <a:pPr>
                        <a:lnSpc>
                          <a:spcPct val="107000"/>
                        </a:lnSpc>
                        <a:spcBef>
                          <a:spcPts val="300"/>
                        </a:spcBef>
                        <a:spcAft>
                          <a:spcPts val="800"/>
                        </a:spcAft>
                      </a:pPr>
                      <a:r>
                        <a:rPr lang="en-GB" sz="1200" b="0">
                          <a:solidFill>
                            <a:schemeClr val="tx1"/>
                          </a:solidFill>
                          <a:effectLst/>
                          <a:latin typeface="Arial" panose="020B0604020202020204" pitchFamily="34" charset="0"/>
                          <a:cs typeface="Arial" panose="020B0604020202020204" pitchFamily="34" charset="0"/>
                        </a:rPr>
                        <a:t>Appointment of polling and counting agents</a:t>
                      </a:r>
                      <a:endParaRPr lang="en-GB" sz="12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Bef>
                          <a:spcPts val="300"/>
                        </a:spcBef>
                        <a:spcAft>
                          <a:spcPts val="800"/>
                        </a:spcAft>
                      </a:pPr>
                      <a:r>
                        <a:rPr lang="en-GB" sz="1200" dirty="0">
                          <a:solidFill>
                            <a:schemeClr val="tx1"/>
                          </a:solidFill>
                          <a:effectLst/>
                          <a:latin typeface="Arial" panose="020B0604020202020204" pitchFamily="34" charset="0"/>
                          <a:cs typeface="Arial" panose="020B0604020202020204" pitchFamily="34" charset="0"/>
                        </a:rPr>
                        <a:t>Wednesday 26 April</a:t>
                      </a:r>
                      <a:endParaRPr lang="en-GB"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704016565"/>
                  </a:ext>
                </a:extLst>
              </a:tr>
              <a:tr h="258150">
                <a:tc>
                  <a:txBody>
                    <a:bodyPr/>
                    <a:lstStyle/>
                    <a:p>
                      <a:pPr>
                        <a:lnSpc>
                          <a:spcPct val="107000"/>
                        </a:lnSpc>
                        <a:spcBef>
                          <a:spcPts val="300"/>
                        </a:spcBef>
                        <a:spcAft>
                          <a:spcPts val="800"/>
                        </a:spcAft>
                      </a:pPr>
                      <a:r>
                        <a:rPr lang="en-GB" sz="1200" b="1">
                          <a:solidFill>
                            <a:schemeClr val="tx1"/>
                          </a:solidFill>
                          <a:effectLst/>
                          <a:latin typeface="Arial" panose="020B0604020202020204" pitchFamily="34" charset="0"/>
                          <a:cs typeface="Arial" panose="020B0604020202020204" pitchFamily="34" charset="0"/>
                        </a:rPr>
                        <a:t>Polling day</a:t>
                      </a:r>
                      <a:endParaRPr lang="en-GB" sz="1200" b="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Bef>
                          <a:spcPts val="300"/>
                        </a:spcBef>
                        <a:spcAft>
                          <a:spcPts val="800"/>
                        </a:spcAft>
                      </a:pPr>
                      <a:r>
                        <a:rPr lang="en-GB" sz="1200" b="1" dirty="0">
                          <a:solidFill>
                            <a:schemeClr val="tx1"/>
                          </a:solidFill>
                          <a:effectLst/>
                          <a:latin typeface="Arial" panose="020B0604020202020204" pitchFamily="34" charset="0"/>
                          <a:cs typeface="Arial" panose="020B0604020202020204" pitchFamily="34" charset="0"/>
                        </a:rPr>
                        <a:t>Thursday 4 May</a:t>
                      </a:r>
                      <a:endParaRPr lang="en-GB" sz="12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415642063"/>
                  </a:ext>
                </a:extLst>
              </a:tr>
              <a:tr h="258150">
                <a:tc>
                  <a:txBody>
                    <a:bodyPr/>
                    <a:lstStyle/>
                    <a:p>
                      <a:pPr>
                        <a:lnSpc>
                          <a:spcPct val="107000"/>
                        </a:lnSpc>
                        <a:spcBef>
                          <a:spcPts val="300"/>
                        </a:spcBef>
                        <a:spcAft>
                          <a:spcPts val="800"/>
                        </a:spcAft>
                      </a:pPr>
                      <a:r>
                        <a:rPr lang="en-GB" sz="1200" b="0">
                          <a:solidFill>
                            <a:schemeClr val="tx1"/>
                          </a:solidFill>
                          <a:effectLst/>
                          <a:latin typeface="Arial" panose="020B0604020202020204" pitchFamily="34" charset="0"/>
                          <a:cs typeface="Arial" panose="020B0604020202020204" pitchFamily="34" charset="0"/>
                        </a:rPr>
                        <a:t>Verification B&amp;NES and parish/town councils</a:t>
                      </a:r>
                      <a:endParaRPr lang="en-GB" sz="12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Bef>
                          <a:spcPts val="300"/>
                        </a:spcBef>
                        <a:spcAft>
                          <a:spcPts val="800"/>
                        </a:spcAft>
                      </a:pPr>
                      <a:r>
                        <a:rPr lang="en-GB" sz="1200" dirty="0">
                          <a:solidFill>
                            <a:schemeClr val="tx1"/>
                          </a:solidFill>
                          <a:effectLst/>
                          <a:latin typeface="Arial" panose="020B0604020202020204" pitchFamily="34" charset="0"/>
                          <a:cs typeface="Arial" panose="020B0604020202020204" pitchFamily="34" charset="0"/>
                        </a:rPr>
                        <a:t>10:15pm – Thursday 4 May</a:t>
                      </a:r>
                      <a:endParaRPr lang="en-GB"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488702717"/>
                  </a:ext>
                </a:extLst>
              </a:tr>
              <a:tr h="258150">
                <a:tc>
                  <a:txBody>
                    <a:bodyPr/>
                    <a:lstStyle/>
                    <a:p>
                      <a:pPr>
                        <a:lnSpc>
                          <a:spcPct val="107000"/>
                        </a:lnSpc>
                        <a:spcBef>
                          <a:spcPts val="300"/>
                        </a:spcBef>
                        <a:spcAft>
                          <a:spcPts val="800"/>
                        </a:spcAft>
                      </a:pPr>
                      <a:r>
                        <a:rPr lang="en-GB" sz="1200" b="0">
                          <a:solidFill>
                            <a:schemeClr val="tx1"/>
                          </a:solidFill>
                          <a:effectLst/>
                          <a:latin typeface="Arial" panose="020B0604020202020204" pitchFamily="34" charset="0"/>
                          <a:cs typeface="Arial" panose="020B0604020202020204" pitchFamily="34" charset="0"/>
                        </a:rPr>
                        <a:t>Count B&amp;NES</a:t>
                      </a:r>
                      <a:endParaRPr lang="en-GB" sz="12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Bef>
                          <a:spcPts val="300"/>
                        </a:spcBef>
                        <a:spcAft>
                          <a:spcPts val="800"/>
                        </a:spcAft>
                      </a:pPr>
                      <a:r>
                        <a:rPr lang="en-GB" sz="1200" dirty="0">
                          <a:solidFill>
                            <a:schemeClr val="tx1"/>
                          </a:solidFill>
                          <a:effectLst/>
                          <a:latin typeface="Arial" panose="020B0604020202020204" pitchFamily="34" charset="0"/>
                          <a:cs typeface="Arial" panose="020B0604020202020204" pitchFamily="34" charset="0"/>
                        </a:rPr>
                        <a:t>10:15pm – Thursday 4 May</a:t>
                      </a:r>
                      <a:endParaRPr lang="en-GB"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370605048"/>
                  </a:ext>
                </a:extLst>
              </a:tr>
              <a:tr h="258150">
                <a:tc>
                  <a:txBody>
                    <a:bodyPr/>
                    <a:lstStyle/>
                    <a:p>
                      <a:pPr>
                        <a:lnSpc>
                          <a:spcPct val="107000"/>
                        </a:lnSpc>
                        <a:spcBef>
                          <a:spcPts val="300"/>
                        </a:spcBef>
                        <a:spcAft>
                          <a:spcPts val="800"/>
                        </a:spcAft>
                      </a:pPr>
                      <a:r>
                        <a:rPr lang="en-GB" sz="1200" b="0" dirty="0">
                          <a:solidFill>
                            <a:schemeClr val="tx1"/>
                          </a:solidFill>
                          <a:effectLst/>
                          <a:highlight>
                            <a:srgbClr val="00FF00"/>
                          </a:highlight>
                          <a:latin typeface="Arial" panose="020B0604020202020204" pitchFamily="34" charset="0"/>
                          <a:cs typeface="Arial" panose="020B0604020202020204" pitchFamily="34" charset="0"/>
                        </a:rPr>
                        <a:t>Count parish/town councils</a:t>
                      </a:r>
                      <a:endParaRPr lang="en-GB" sz="1200" b="0" dirty="0">
                        <a:solidFill>
                          <a:schemeClr val="tx1"/>
                        </a:solidFill>
                        <a:effectLst/>
                        <a:highlight>
                          <a:srgbClr val="00FF00"/>
                        </a:highligh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Bef>
                          <a:spcPts val="300"/>
                        </a:spcBef>
                        <a:spcAft>
                          <a:spcPts val="800"/>
                        </a:spcAft>
                      </a:pPr>
                      <a:r>
                        <a:rPr lang="en-GB" sz="1200" dirty="0">
                          <a:solidFill>
                            <a:schemeClr val="tx1"/>
                          </a:solidFill>
                          <a:effectLst/>
                          <a:highlight>
                            <a:srgbClr val="00FF00"/>
                          </a:highlight>
                          <a:latin typeface="Arial" panose="020B0604020202020204" pitchFamily="34" charset="0"/>
                          <a:cs typeface="Arial" panose="020B0604020202020204" pitchFamily="34" charset="0"/>
                        </a:rPr>
                        <a:t>2pm – Friday 5 May</a:t>
                      </a:r>
                      <a:endParaRPr lang="en-GB" sz="1200" dirty="0">
                        <a:solidFill>
                          <a:schemeClr val="tx1"/>
                        </a:solidFill>
                        <a:effectLst/>
                        <a:highlight>
                          <a:srgbClr val="00FF00"/>
                        </a:highligh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301961613"/>
                  </a:ext>
                </a:extLst>
              </a:tr>
              <a:tr h="258150">
                <a:tc>
                  <a:txBody>
                    <a:bodyPr/>
                    <a:lstStyle/>
                    <a:p>
                      <a:pPr>
                        <a:lnSpc>
                          <a:spcPct val="107000"/>
                        </a:lnSpc>
                        <a:spcBef>
                          <a:spcPts val="300"/>
                        </a:spcBef>
                        <a:spcAft>
                          <a:spcPts val="800"/>
                        </a:spcAft>
                      </a:pPr>
                      <a:r>
                        <a:rPr lang="en-GB" sz="1200" b="0" dirty="0">
                          <a:solidFill>
                            <a:schemeClr val="tx1"/>
                          </a:solidFill>
                          <a:effectLst/>
                          <a:latin typeface="Arial" panose="020B0604020202020204" pitchFamily="34" charset="0"/>
                          <a:cs typeface="Arial" panose="020B0604020202020204" pitchFamily="34" charset="0"/>
                        </a:rPr>
                        <a:t>Delivery of return as to candidates’ election expenses</a:t>
                      </a:r>
                      <a:endParaRPr lang="en-GB" sz="12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Bef>
                          <a:spcPts val="300"/>
                        </a:spcBef>
                        <a:spcAft>
                          <a:spcPts val="800"/>
                        </a:spcAft>
                      </a:pPr>
                      <a:r>
                        <a:rPr lang="en-GB" sz="1200" dirty="0">
                          <a:solidFill>
                            <a:schemeClr val="tx1"/>
                          </a:solidFill>
                          <a:effectLst/>
                          <a:latin typeface="Arial" panose="020B0604020202020204" pitchFamily="34" charset="0"/>
                          <a:cs typeface="Arial" panose="020B0604020202020204" pitchFamily="34" charset="0"/>
                        </a:rPr>
                        <a:t>Thursday 1 June</a:t>
                      </a:r>
                      <a:endParaRPr lang="en-GB"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576521472"/>
                  </a:ext>
                </a:extLst>
              </a:tr>
            </a:tbl>
          </a:graphicData>
        </a:graphic>
      </p:graphicFrame>
      <p:sp>
        <p:nvSpPr>
          <p:cNvPr id="5" name="Rectangle 3">
            <a:extLst>
              <a:ext uri="{FF2B5EF4-FFF2-40B4-BE49-F238E27FC236}">
                <a16:creationId xmlns:a16="http://schemas.microsoft.com/office/drawing/2014/main" id="{07DD2305-62F7-8CD4-166A-79C43B5145F3}"/>
              </a:ext>
            </a:extLst>
          </p:cNvPr>
          <p:cNvSpPr txBox="1">
            <a:spLocks noChangeArrowheads="1"/>
          </p:cNvSpPr>
          <p:nvPr/>
        </p:nvSpPr>
        <p:spPr bwMode="auto">
          <a:xfrm>
            <a:off x="3185849" y="6088133"/>
            <a:ext cx="699805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None/>
            </a:pPr>
            <a:r>
              <a:rPr lang="en-GB" sz="1000" baseline="30000" dirty="0">
                <a:ea typeface="Calibri" panose="020F0502020204030204" pitchFamily="34" charset="0"/>
              </a:rPr>
              <a:t>1</a:t>
            </a:r>
            <a:r>
              <a:rPr lang="en-GB" sz="1000" dirty="0">
                <a:ea typeface="Calibri" panose="020F0502020204030204" pitchFamily="34" charset="0"/>
              </a:rPr>
              <a:t> Subsequent deliveries of poll cards on Tuesday 4 April, Wednesday 19 April and Wednesday 26 April</a:t>
            </a:r>
          </a:p>
          <a:p>
            <a:pPr marL="0" indent="0" eaLnBrk="0" fontAlgn="base" hangingPunct="0">
              <a:lnSpc>
                <a:spcPct val="100000"/>
              </a:lnSpc>
              <a:spcBef>
                <a:spcPct val="0"/>
              </a:spcBef>
              <a:spcAft>
                <a:spcPct val="0"/>
              </a:spcAft>
              <a:buNone/>
            </a:pPr>
            <a:r>
              <a:rPr lang="en-GB" altLang="en-US" sz="1000" baseline="30000" dirty="0">
                <a:ea typeface="Calibri" panose="020F0502020204030204" pitchFamily="34" charset="0"/>
              </a:rPr>
              <a:t>2</a:t>
            </a:r>
            <a:r>
              <a:rPr lang="en-GB" altLang="en-US" sz="1000" dirty="0">
                <a:ea typeface="Calibri" panose="020F0502020204030204" pitchFamily="34" charset="0"/>
              </a:rPr>
              <a:t> Subsequent despatch of postal votes on Monday 24 April</a:t>
            </a:r>
            <a:endParaRPr lang="en-GB" altLang="en-US" sz="1800" dirty="0"/>
          </a:p>
        </p:txBody>
      </p:sp>
    </p:spTree>
    <p:extLst>
      <p:ext uri="{BB962C8B-B14F-4D97-AF65-F5344CB8AC3E}">
        <p14:creationId xmlns:p14="http://schemas.microsoft.com/office/powerpoint/2010/main" val="2008849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30A2CF8-4962-0F77-871C-3D76F866EB43}"/>
              </a:ext>
            </a:extLst>
          </p:cNvPr>
          <p:cNvSpPr>
            <a:spLocks noGrp="1"/>
          </p:cNvSpPr>
          <p:nvPr>
            <p:ph type="body" sz="quarter" idx="11"/>
          </p:nvPr>
        </p:nvSpPr>
        <p:spPr/>
        <p:txBody>
          <a:bodyPr/>
          <a:lstStyle/>
          <a:p>
            <a:pPr marL="0" indent="0">
              <a:buNone/>
            </a:pPr>
            <a:r>
              <a:rPr lang="en-GB" b="1" dirty="0"/>
              <a:t>Qualifications to stand as a candidate</a:t>
            </a:r>
            <a:endParaRPr lang="en-GB" sz="2800" b="1" dirty="0"/>
          </a:p>
          <a:p>
            <a:endParaRPr lang="en-GB" dirty="0"/>
          </a:p>
        </p:txBody>
      </p:sp>
      <p:graphicFrame>
        <p:nvGraphicFramePr>
          <p:cNvPr id="6" name="Text Placeholder 2">
            <a:extLst>
              <a:ext uri="{FF2B5EF4-FFF2-40B4-BE49-F238E27FC236}">
                <a16:creationId xmlns:a16="http://schemas.microsoft.com/office/drawing/2014/main" id="{2A44B186-4954-F8F9-6B5E-E3EC3492F9FA}"/>
              </a:ext>
            </a:extLst>
          </p:cNvPr>
          <p:cNvGraphicFramePr/>
          <p:nvPr>
            <p:extLst>
              <p:ext uri="{D42A27DB-BD31-4B8C-83A1-F6EECF244321}">
                <p14:modId xmlns:p14="http://schemas.microsoft.com/office/powerpoint/2010/main" val="2801543698"/>
              </p:ext>
            </p:extLst>
          </p:nvPr>
        </p:nvGraphicFramePr>
        <p:xfrm>
          <a:off x="865188" y="1610132"/>
          <a:ext cx="10833753" cy="4622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3674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60F3EE-89C3-79FD-9D43-5283B893FA0B}"/>
              </a:ext>
            </a:extLst>
          </p:cNvPr>
          <p:cNvSpPr>
            <a:spLocks noGrp="1"/>
          </p:cNvSpPr>
          <p:nvPr>
            <p:ph type="body" sz="quarter" idx="11"/>
          </p:nvPr>
        </p:nvSpPr>
        <p:spPr/>
        <p:txBody>
          <a:bodyPr/>
          <a:lstStyle/>
          <a:p>
            <a:r>
              <a:rPr lang="en-GB" b="1" dirty="0"/>
              <a:t>Disqualifications</a:t>
            </a:r>
            <a:endParaRPr lang="en-GB" sz="2800" b="1" dirty="0"/>
          </a:p>
          <a:p>
            <a:endParaRPr lang="en-GB" dirty="0"/>
          </a:p>
        </p:txBody>
      </p:sp>
      <p:graphicFrame>
        <p:nvGraphicFramePr>
          <p:cNvPr id="5" name="Text Placeholder 1">
            <a:extLst>
              <a:ext uri="{FF2B5EF4-FFF2-40B4-BE49-F238E27FC236}">
                <a16:creationId xmlns:a16="http://schemas.microsoft.com/office/drawing/2014/main" id="{F4878ACF-23F6-8F03-2337-03905D782028}"/>
              </a:ext>
            </a:extLst>
          </p:cNvPr>
          <p:cNvGraphicFramePr/>
          <p:nvPr>
            <p:extLst>
              <p:ext uri="{D42A27DB-BD31-4B8C-83A1-F6EECF244321}">
                <p14:modId xmlns:p14="http://schemas.microsoft.com/office/powerpoint/2010/main" val="720351369"/>
              </p:ext>
            </p:extLst>
          </p:nvPr>
        </p:nvGraphicFramePr>
        <p:xfrm>
          <a:off x="865188" y="1753567"/>
          <a:ext cx="10815824" cy="4622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373550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0FCF17-62EE-7567-8716-A3255CFF5346}"/>
              </a:ext>
            </a:extLst>
          </p:cNvPr>
          <p:cNvSpPr>
            <a:spLocks noGrp="1"/>
          </p:cNvSpPr>
          <p:nvPr>
            <p:ph type="body" sz="quarter" idx="10"/>
          </p:nvPr>
        </p:nvSpPr>
        <p:spPr>
          <a:xfrm>
            <a:off x="865188" y="1655950"/>
            <a:ext cx="10771000" cy="4622800"/>
          </a:xfrm>
        </p:spPr>
        <p:txBody>
          <a:bodyPr>
            <a:noAutofit/>
          </a:bodyPr>
          <a:lstStyle/>
          <a:p>
            <a:pPr marL="0" indent="0">
              <a:buNone/>
            </a:pPr>
            <a:r>
              <a:rPr lang="en-GB" sz="1600" dirty="0"/>
              <a:t>The nomination forms can be downloaded from the </a:t>
            </a:r>
            <a:r>
              <a:rPr lang="en-GB" sz="1600" dirty="0">
                <a:hlinkClick r:id="rId2"/>
              </a:rPr>
              <a:t>Electoral Commission website</a:t>
            </a:r>
            <a:r>
              <a:rPr lang="en-GB" sz="1600" dirty="0"/>
              <a:t>.</a:t>
            </a:r>
          </a:p>
          <a:p>
            <a:pPr marL="0" indent="0">
              <a:buNone/>
            </a:pPr>
            <a:r>
              <a:rPr lang="en-GB" sz="1600" dirty="0"/>
              <a:t>Printed copies can be also provided by the Returning Officer. </a:t>
            </a:r>
          </a:p>
          <a:p>
            <a:pPr marL="0" indent="0">
              <a:buNone/>
            </a:pPr>
            <a:r>
              <a:rPr lang="en-GB" sz="1600" b="1" dirty="0">
                <a:solidFill>
                  <a:srgbClr val="FF0000"/>
                </a:solidFill>
              </a:rPr>
              <a:t>The deadline to submit all nomination forms is 4pm on Tuesday 4 April</a:t>
            </a:r>
            <a:r>
              <a:rPr lang="en-GB" sz="1600" dirty="0">
                <a:solidFill>
                  <a:srgbClr val="FF0000"/>
                </a:solidFill>
              </a:rPr>
              <a:t>.</a:t>
            </a:r>
          </a:p>
          <a:p>
            <a:pPr marL="0" indent="0">
              <a:buNone/>
            </a:pPr>
            <a:endParaRPr lang="en-GB" sz="1600" dirty="0"/>
          </a:p>
          <a:p>
            <a:pPr marL="0" indent="0">
              <a:buNone/>
            </a:pPr>
            <a:r>
              <a:rPr lang="en-GB" sz="1600" dirty="0"/>
              <a:t>Please submit packs </a:t>
            </a:r>
            <a:r>
              <a:rPr lang="en-GB" sz="1600" b="1" dirty="0"/>
              <a:t>in their entirety</a:t>
            </a:r>
            <a:r>
              <a:rPr lang="en-GB" sz="1600" dirty="0"/>
              <a:t>, whether you think the pages are relevant or not. </a:t>
            </a:r>
          </a:p>
          <a:p>
            <a:pPr marL="0" indent="0">
              <a:buNone/>
            </a:pPr>
            <a:r>
              <a:rPr lang="en-GB" sz="1600" dirty="0"/>
              <a:t>The full pack includes:</a:t>
            </a:r>
          </a:p>
          <a:p>
            <a:r>
              <a:rPr lang="en-GB" sz="1600" b="1" dirty="0"/>
              <a:t>form 1a	Nomination paper </a:t>
            </a:r>
          </a:p>
          <a:p>
            <a:r>
              <a:rPr lang="en-GB" sz="1600" b="1" dirty="0"/>
              <a:t>form 1b	Home address form (both part 1 and part 2)</a:t>
            </a:r>
          </a:p>
          <a:p>
            <a:r>
              <a:rPr lang="en-GB" sz="1600" b="1" dirty="0"/>
              <a:t>form 1c	Candidate’s consent to nomination (pp. 1-5)</a:t>
            </a:r>
          </a:p>
          <a:p>
            <a:pPr marL="0" indent="0">
              <a:buNone/>
            </a:pPr>
            <a:endParaRPr lang="en-GB" sz="1600" dirty="0"/>
          </a:p>
          <a:p>
            <a:pPr marL="0" indent="0">
              <a:buNone/>
            </a:pPr>
            <a:r>
              <a:rPr lang="en-GB" sz="1600" dirty="0"/>
              <a:t>Party candidates will also need to submit:</a:t>
            </a:r>
          </a:p>
          <a:p>
            <a:r>
              <a:rPr lang="en-GB" sz="1600" dirty="0"/>
              <a:t>a certificate authorising the use of the party name or registered description on the ballot paper</a:t>
            </a:r>
          </a:p>
          <a:p>
            <a:r>
              <a:rPr lang="en-GB" sz="1600" dirty="0"/>
              <a:t>a written request to use one of the party’s emblems on the ballot paper (optional)</a:t>
            </a:r>
          </a:p>
        </p:txBody>
      </p:sp>
      <p:sp>
        <p:nvSpPr>
          <p:cNvPr id="3" name="Text Placeholder 2">
            <a:extLst>
              <a:ext uri="{FF2B5EF4-FFF2-40B4-BE49-F238E27FC236}">
                <a16:creationId xmlns:a16="http://schemas.microsoft.com/office/drawing/2014/main" id="{3050897F-9B5F-7B3A-E0CC-EEDFA15BC15E}"/>
              </a:ext>
            </a:extLst>
          </p:cNvPr>
          <p:cNvSpPr>
            <a:spLocks noGrp="1"/>
          </p:cNvSpPr>
          <p:nvPr>
            <p:ph type="body" sz="quarter" idx="11"/>
          </p:nvPr>
        </p:nvSpPr>
        <p:spPr/>
        <p:txBody>
          <a:bodyPr>
            <a:normAutofit/>
          </a:bodyPr>
          <a:lstStyle/>
          <a:p>
            <a:r>
              <a:rPr lang="en-GB" sz="2800" b="1" dirty="0"/>
              <a:t>The nomination forms</a:t>
            </a:r>
          </a:p>
          <a:p>
            <a:endParaRPr lang="en-GB" dirty="0"/>
          </a:p>
        </p:txBody>
      </p:sp>
    </p:spTree>
    <p:extLst>
      <p:ext uri="{BB962C8B-B14F-4D97-AF65-F5344CB8AC3E}">
        <p14:creationId xmlns:p14="http://schemas.microsoft.com/office/powerpoint/2010/main" val="25599340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92E3FE2-0585-EAE2-ACFC-4AAAD0E6EFDD}"/>
              </a:ext>
            </a:extLst>
          </p:cNvPr>
          <p:cNvSpPr>
            <a:spLocks noGrp="1"/>
          </p:cNvSpPr>
          <p:nvPr>
            <p:ph type="body" sz="quarter" idx="12"/>
          </p:nvPr>
        </p:nvSpPr>
        <p:spPr/>
        <p:txBody>
          <a:bodyPr/>
          <a:lstStyle/>
          <a:p>
            <a:r>
              <a:rPr lang="en-GB" b="1" dirty="0"/>
              <a:t>1a Nomination paper</a:t>
            </a:r>
          </a:p>
        </p:txBody>
      </p:sp>
      <p:pic>
        <p:nvPicPr>
          <p:cNvPr id="8" name="Picture 7">
            <a:extLst>
              <a:ext uri="{FF2B5EF4-FFF2-40B4-BE49-F238E27FC236}">
                <a16:creationId xmlns:a16="http://schemas.microsoft.com/office/drawing/2014/main" id="{10321612-B3A6-E6C4-9EE0-DE23723FE692}"/>
              </a:ext>
            </a:extLst>
          </p:cNvPr>
          <p:cNvPicPr>
            <a:picLocks noChangeAspect="1"/>
          </p:cNvPicPr>
          <p:nvPr/>
        </p:nvPicPr>
        <p:blipFill>
          <a:blip r:embed="rId2"/>
          <a:stretch>
            <a:fillRect/>
          </a:stretch>
        </p:blipFill>
        <p:spPr>
          <a:xfrm>
            <a:off x="824755" y="169720"/>
            <a:ext cx="4761656" cy="6688280"/>
          </a:xfrm>
          <a:prstGeom prst="rect">
            <a:avLst/>
          </a:prstGeom>
        </p:spPr>
      </p:pic>
      <p:graphicFrame>
        <p:nvGraphicFramePr>
          <p:cNvPr id="12" name="Text Placeholder 1">
            <a:extLst>
              <a:ext uri="{FF2B5EF4-FFF2-40B4-BE49-F238E27FC236}">
                <a16:creationId xmlns:a16="http://schemas.microsoft.com/office/drawing/2014/main" id="{B02D9A03-1F62-7D10-9ACB-EDB422753C87}"/>
              </a:ext>
            </a:extLst>
          </p:cNvPr>
          <p:cNvGraphicFramePr/>
          <p:nvPr>
            <p:extLst>
              <p:ext uri="{D42A27DB-BD31-4B8C-83A1-F6EECF244321}">
                <p14:modId xmlns:p14="http://schemas.microsoft.com/office/powerpoint/2010/main" val="13827419"/>
              </p:ext>
            </p:extLst>
          </p:nvPr>
        </p:nvGraphicFramePr>
        <p:xfrm>
          <a:off x="7000038" y="1953491"/>
          <a:ext cx="4761656" cy="4398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743866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4746</TotalTime>
  <Words>2129</Words>
  <Application>Microsoft Office PowerPoint</Application>
  <PresentationFormat>Widescreen</PresentationFormat>
  <Paragraphs>252</Paragraphs>
  <Slides>27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 Thomas</dc:creator>
  <cp:lastModifiedBy>RICHTA</cp:lastModifiedBy>
  <cp:revision>128</cp:revision>
  <cp:lastPrinted>2023-02-24T12:02:09Z</cp:lastPrinted>
  <dcterms:created xsi:type="dcterms:W3CDTF">2020-05-13T12:32:44Z</dcterms:created>
  <dcterms:modified xsi:type="dcterms:W3CDTF">2023-03-17T17:16:36Z</dcterms:modified>
</cp:coreProperties>
</file>